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handoutMasterIdLst>
    <p:handoutMasterId r:id="rId29"/>
  </p:handoutMasterIdLst>
  <p:sldIdLst>
    <p:sldId id="307" r:id="rId2"/>
    <p:sldId id="256" r:id="rId3"/>
    <p:sldId id="257" r:id="rId4"/>
    <p:sldId id="309" r:id="rId5"/>
    <p:sldId id="306" r:id="rId6"/>
    <p:sldId id="310" r:id="rId7"/>
    <p:sldId id="326" r:id="rId8"/>
    <p:sldId id="327" r:id="rId9"/>
    <p:sldId id="328" r:id="rId10"/>
    <p:sldId id="259" r:id="rId11"/>
    <p:sldId id="311" r:id="rId12"/>
    <p:sldId id="312" r:id="rId13"/>
    <p:sldId id="313" r:id="rId14"/>
    <p:sldId id="314" r:id="rId15"/>
    <p:sldId id="323" r:id="rId16"/>
    <p:sldId id="315" r:id="rId17"/>
    <p:sldId id="322" r:id="rId18"/>
    <p:sldId id="324" r:id="rId19"/>
    <p:sldId id="325" r:id="rId20"/>
    <p:sldId id="318" r:id="rId21"/>
    <p:sldId id="321" r:id="rId22"/>
    <p:sldId id="316" r:id="rId23"/>
    <p:sldId id="320" r:id="rId24"/>
    <p:sldId id="317" r:id="rId25"/>
    <p:sldId id="319"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6"/>
  </p:normalViewPr>
  <p:slideViewPr>
    <p:cSldViewPr snapToGrid="0" snapToObjects="1">
      <p:cViewPr varScale="1">
        <p:scale>
          <a:sx n="79" d="100"/>
          <a:sy n="79" d="100"/>
        </p:scale>
        <p:origin x="101" y="1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845989-6480-4B30-9EED-3AC44EE1A0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40AE58E-ED8E-4F13-B9E4-93325BBF8CC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7FF5079-43C2-4099-8F95-0AF837055E34}" type="datetimeFigureOut">
              <a:rPr lang="en-US" smtClean="0"/>
              <a:t>12/7/2019</a:t>
            </a:fld>
            <a:endParaRPr lang="en-US"/>
          </a:p>
        </p:txBody>
      </p:sp>
      <p:sp>
        <p:nvSpPr>
          <p:cNvPr id="4" name="Footer Placeholder 3">
            <a:extLst>
              <a:ext uri="{FF2B5EF4-FFF2-40B4-BE49-F238E27FC236}">
                <a16:creationId xmlns:a16="http://schemas.microsoft.com/office/drawing/2014/main" id="{240AFD4B-AE9A-494D-A6F5-E583D32B5A3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69C2398-C4FE-4552-9790-8B4B0A0564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6609277-1794-42E9-8714-45A53A6A2F82}" type="slidenum">
              <a:rPr lang="en-US" smtClean="0"/>
              <a:t>‹#›</a:t>
            </a:fld>
            <a:endParaRPr lang="en-US"/>
          </a:p>
        </p:txBody>
      </p:sp>
    </p:spTree>
    <p:extLst>
      <p:ext uri="{BB962C8B-B14F-4D97-AF65-F5344CB8AC3E}">
        <p14:creationId xmlns:p14="http://schemas.microsoft.com/office/powerpoint/2010/main" val="1511023634"/>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55E29A-8DB7-460B-B4B1-84B39D164D24}" type="datetimeFigureOut">
              <a:rPr lang="en-US" smtClean="0"/>
              <a:t>12/7/2019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B610B6-54EB-43BB-858D-6905441A98E1}" type="slidenum">
              <a:rPr lang="en-US" smtClean="0"/>
              <a:t>‹#›</a:t>
            </a:fld>
            <a:endParaRPr lang="en-US"/>
          </a:p>
        </p:txBody>
      </p:sp>
    </p:spTree>
    <p:extLst>
      <p:ext uri="{BB962C8B-B14F-4D97-AF65-F5344CB8AC3E}">
        <p14:creationId xmlns:p14="http://schemas.microsoft.com/office/powerpoint/2010/main" val="52138574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B610B6-54EB-43BB-858D-6905441A98E1}" type="slidenum">
              <a:rPr lang="en-US" smtClean="0"/>
              <a:t>5</a:t>
            </a:fld>
            <a:endParaRPr lang="en-US"/>
          </a:p>
        </p:txBody>
      </p:sp>
    </p:spTree>
    <p:extLst>
      <p:ext uri="{BB962C8B-B14F-4D97-AF65-F5344CB8AC3E}">
        <p14:creationId xmlns:p14="http://schemas.microsoft.com/office/powerpoint/2010/main" val="2161038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B610B6-54EB-43BB-858D-6905441A98E1}" type="slidenum">
              <a:rPr lang="en-US" smtClean="0"/>
              <a:t>6</a:t>
            </a:fld>
            <a:endParaRPr lang="en-US"/>
          </a:p>
        </p:txBody>
      </p:sp>
    </p:spTree>
    <p:extLst>
      <p:ext uri="{BB962C8B-B14F-4D97-AF65-F5344CB8AC3E}">
        <p14:creationId xmlns:p14="http://schemas.microsoft.com/office/powerpoint/2010/main" val="3267816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B610B6-54EB-43BB-858D-6905441A98E1}" type="slidenum">
              <a:rPr lang="en-US" smtClean="0"/>
              <a:t>7</a:t>
            </a:fld>
            <a:endParaRPr lang="en-US"/>
          </a:p>
        </p:txBody>
      </p:sp>
    </p:spTree>
    <p:extLst>
      <p:ext uri="{BB962C8B-B14F-4D97-AF65-F5344CB8AC3E}">
        <p14:creationId xmlns:p14="http://schemas.microsoft.com/office/powerpoint/2010/main" val="3473052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B610B6-54EB-43BB-858D-6905441A98E1}" type="slidenum">
              <a:rPr lang="en-US" smtClean="0"/>
              <a:t>8</a:t>
            </a:fld>
            <a:endParaRPr lang="en-US"/>
          </a:p>
        </p:txBody>
      </p:sp>
    </p:spTree>
    <p:extLst>
      <p:ext uri="{BB962C8B-B14F-4D97-AF65-F5344CB8AC3E}">
        <p14:creationId xmlns:p14="http://schemas.microsoft.com/office/powerpoint/2010/main" val="1502196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B610B6-54EB-43BB-858D-6905441A98E1}" type="slidenum">
              <a:rPr lang="en-US" smtClean="0"/>
              <a:t>9</a:t>
            </a:fld>
            <a:endParaRPr lang="en-US"/>
          </a:p>
        </p:txBody>
      </p:sp>
    </p:spTree>
    <p:extLst>
      <p:ext uri="{BB962C8B-B14F-4D97-AF65-F5344CB8AC3E}">
        <p14:creationId xmlns:p14="http://schemas.microsoft.com/office/powerpoint/2010/main" val="1028397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FE99-D712-4249-9F14-5C190E2C30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C9B79D-8190-6744-AFE5-18B60B330D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EDA369-38B6-6544-991D-4855881CA6FD}"/>
              </a:ext>
            </a:extLst>
          </p:cNvPr>
          <p:cNvSpPr>
            <a:spLocks noGrp="1"/>
          </p:cNvSpPr>
          <p:nvPr>
            <p:ph type="dt" sz="half" idx="10"/>
          </p:nvPr>
        </p:nvSpPr>
        <p:spPr/>
        <p:txBody>
          <a:bodyPr/>
          <a:lstStyle/>
          <a:p>
            <a:fld id="{43E69C7F-C320-4D1C-9CA0-59B7F8B9180C}" type="datetime1">
              <a:rPr lang="en-US" smtClean="0"/>
              <a:t>12/7/2019</a:t>
            </a:fld>
            <a:endParaRPr lang="en-US"/>
          </a:p>
        </p:txBody>
      </p:sp>
      <p:sp>
        <p:nvSpPr>
          <p:cNvPr id="5" name="Footer Placeholder 4">
            <a:extLst>
              <a:ext uri="{FF2B5EF4-FFF2-40B4-BE49-F238E27FC236}">
                <a16:creationId xmlns:a16="http://schemas.microsoft.com/office/drawing/2014/main" id="{3397F7FB-A4D9-8545-998B-EA3B60438910}"/>
              </a:ext>
            </a:extLst>
          </p:cNvPr>
          <p:cNvSpPr>
            <a:spLocks noGrp="1"/>
          </p:cNvSpPr>
          <p:nvPr>
            <p:ph type="ftr" sz="quarter" idx="11"/>
          </p:nvPr>
        </p:nvSpPr>
        <p:spPr/>
        <p:txBody>
          <a:bodyPr/>
          <a:lstStyle/>
          <a:p>
            <a:r>
              <a:rPr lang="en-US"/>
              <a:t>PHA</a:t>
            </a:r>
          </a:p>
        </p:txBody>
      </p:sp>
      <p:sp>
        <p:nvSpPr>
          <p:cNvPr id="6" name="Slide Number Placeholder 5">
            <a:extLst>
              <a:ext uri="{FF2B5EF4-FFF2-40B4-BE49-F238E27FC236}">
                <a16:creationId xmlns:a16="http://schemas.microsoft.com/office/drawing/2014/main" id="{617D8E29-60D6-8E4A-BFC6-366A4E788CAB}"/>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599633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0C0A5-DF43-034B-A8EF-A3785A6710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96F4F3-77FF-0A45-B552-D7FA9B8A06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FF6F7B-8D17-F745-9BD3-83253D7DE0FE}"/>
              </a:ext>
            </a:extLst>
          </p:cNvPr>
          <p:cNvSpPr>
            <a:spLocks noGrp="1"/>
          </p:cNvSpPr>
          <p:nvPr>
            <p:ph type="dt" sz="half" idx="10"/>
          </p:nvPr>
        </p:nvSpPr>
        <p:spPr/>
        <p:txBody>
          <a:bodyPr/>
          <a:lstStyle/>
          <a:p>
            <a:fld id="{62AE6280-FE76-43A3-A7C5-23BABC5BC3FA}" type="datetime1">
              <a:rPr lang="en-US" smtClean="0"/>
              <a:t>12/7/2019</a:t>
            </a:fld>
            <a:endParaRPr lang="en-US"/>
          </a:p>
        </p:txBody>
      </p:sp>
      <p:sp>
        <p:nvSpPr>
          <p:cNvPr id="5" name="Footer Placeholder 4">
            <a:extLst>
              <a:ext uri="{FF2B5EF4-FFF2-40B4-BE49-F238E27FC236}">
                <a16:creationId xmlns:a16="http://schemas.microsoft.com/office/drawing/2014/main" id="{114EC1DB-4866-124C-A3E5-5A57C20CE4D4}"/>
              </a:ext>
            </a:extLst>
          </p:cNvPr>
          <p:cNvSpPr>
            <a:spLocks noGrp="1"/>
          </p:cNvSpPr>
          <p:nvPr>
            <p:ph type="ftr" sz="quarter" idx="11"/>
          </p:nvPr>
        </p:nvSpPr>
        <p:spPr/>
        <p:txBody>
          <a:bodyPr/>
          <a:lstStyle/>
          <a:p>
            <a:r>
              <a:rPr lang="en-US"/>
              <a:t>PHA</a:t>
            </a:r>
          </a:p>
        </p:txBody>
      </p:sp>
      <p:sp>
        <p:nvSpPr>
          <p:cNvPr id="6" name="Slide Number Placeholder 5">
            <a:extLst>
              <a:ext uri="{FF2B5EF4-FFF2-40B4-BE49-F238E27FC236}">
                <a16:creationId xmlns:a16="http://schemas.microsoft.com/office/drawing/2014/main" id="{DDB842FB-A4CC-994B-8C45-5B1D198C7E65}"/>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1069101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DE2F34-831B-4046-9D02-FD8827A1233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6B26B6-78A6-AD40-86CB-AE2164BFCD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2BA40-43F6-814E-8B75-11B37411DB16}"/>
              </a:ext>
            </a:extLst>
          </p:cNvPr>
          <p:cNvSpPr>
            <a:spLocks noGrp="1"/>
          </p:cNvSpPr>
          <p:nvPr>
            <p:ph type="dt" sz="half" idx="10"/>
          </p:nvPr>
        </p:nvSpPr>
        <p:spPr/>
        <p:txBody>
          <a:bodyPr/>
          <a:lstStyle/>
          <a:p>
            <a:fld id="{86AA5F82-992E-4CBA-859D-E65096AE958C}" type="datetime1">
              <a:rPr lang="en-US" smtClean="0"/>
              <a:t>12/7/2019</a:t>
            </a:fld>
            <a:endParaRPr lang="en-US"/>
          </a:p>
        </p:txBody>
      </p:sp>
      <p:sp>
        <p:nvSpPr>
          <p:cNvPr id="5" name="Footer Placeholder 4">
            <a:extLst>
              <a:ext uri="{FF2B5EF4-FFF2-40B4-BE49-F238E27FC236}">
                <a16:creationId xmlns:a16="http://schemas.microsoft.com/office/drawing/2014/main" id="{F2C2CBAF-A19A-944C-8B23-88792C8E27BE}"/>
              </a:ext>
            </a:extLst>
          </p:cNvPr>
          <p:cNvSpPr>
            <a:spLocks noGrp="1"/>
          </p:cNvSpPr>
          <p:nvPr>
            <p:ph type="ftr" sz="quarter" idx="11"/>
          </p:nvPr>
        </p:nvSpPr>
        <p:spPr/>
        <p:txBody>
          <a:bodyPr/>
          <a:lstStyle/>
          <a:p>
            <a:r>
              <a:rPr lang="en-US"/>
              <a:t>PHA</a:t>
            </a:r>
          </a:p>
        </p:txBody>
      </p:sp>
      <p:sp>
        <p:nvSpPr>
          <p:cNvPr id="6" name="Slide Number Placeholder 5">
            <a:extLst>
              <a:ext uri="{FF2B5EF4-FFF2-40B4-BE49-F238E27FC236}">
                <a16:creationId xmlns:a16="http://schemas.microsoft.com/office/drawing/2014/main" id="{7D2BD327-6F44-B540-80E1-01A975857CBF}"/>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3824710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044C9-C5F8-5646-823E-3FD42F84CA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D7BA8D-C35F-0A47-8559-EEE6C16B36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AC15A6-EE20-2F43-BE72-F95CA0875299}"/>
              </a:ext>
            </a:extLst>
          </p:cNvPr>
          <p:cNvSpPr>
            <a:spLocks noGrp="1"/>
          </p:cNvSpPr>
          <p:nvPr>
            <p:ph type="dt" sz="half" idx="10"/>
          </p:nvPr>
        </p:nvSpPr>
        <p:spPr/>
        <p:txBody>
          <a:bodyPr/>
          <a:lstStyle/>
          <a:p>
            <a:fld id="{FA9DB927-889D-4111-8760-12D85EF3E4E9}" type="datetime1">
              <a:rPr lang="en-US" smtClean="0"/>
              <a:t>12/7/2019</a:t>
            </a:fld>
            <a:endParaRPr lang="en-US"/>
          </a:p>
        </p:txBody>
      </p:sp>
      <p:sp>
        <p:nvSpPr>
          <p:cNvPr id="5" name="Footer Placeholder 4">
            <a:extLst>
              <a:ext uri="{FF2B5EF4-FFF2-40B4-BE49-F238E27FC236}">
                <a16:creationId xmlns:a16="http://schemas.microsoft.com/office/drawing/2014/main" id="{0CE6EF1D-6317-D54B-84CF-344C272CEBC7}"/>
              </a:ext>
            </a:extLst>
          </p:cNvPr>
          <p:cNvSpPr>
            <a:spLocks noGrp="1"/>
          </p:cNvSpPr>
          <p:nvPr>
            <p:ph type="ftr" sz="quarter" idx="11"/>
          </p:nvPr>
        </p:nvSpPr>
        <p:spPr/>
        <p:txBody>
          <a:bodyPr/>
          <a:lstStyle/>
          <a:p>
            <a:r>
              <a:rPr lang="en-US"/>
              <a:t>PHA</a:t>
            </a:r>
          </a:p>
        </p:txBody>
      </p:sp>
      <p:sp>
        <p:nvSpPr>
          <p:cNvPr id="6" name="Slide Number Placeholder 5">
            <a:extLst>
              <a:ext uri="{FF2B5EF4-FFF2-40B4-BE49-F238E27FC236}">
                <a16:creationId xmlns:a16="http://schemas.microsoft.com/office/drawing/2014/main" id="{DC5BE740-3A93-7C40-86F7-7676C1D20266}"/>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443261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B7717-367A-C743-B631-811CB12D81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81BF91-A67E-6740-8AB2-8BDE2B663E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2050BE-EC3E-E746-BFC9-313606CE41A8}"/>
              </a:ext>
            </a:extLst>
          </p:cNvPr>
          <p:cNvSpPr>
            <a:spLocks noGrp="1"/>
          </p:cNvSpPr>
          <p:nvPr>
            <p:ph type="dt" sz="half" idx="10"/>
          </p:nvPr>
        </p:nvSpPr>
        <p:spPr/>
        <p:txBody>
          <a:bodyPr/>
          <a:lstStyle/>
          <a:p>
            <a:fld id="{E2F0EB8A-241D-49D3-A0A4-EBC96F87755A}" type="datetime1">
              <a:rPr lang="en-US" smtClean="0"/>
              <a:t>12/7/2019</a:t>
            </a:fld>
            <a:endParaRPr lang="en-US"/>
          </a:p>
        </p:txBody>
      </p:sp>
      <p:sp>
        <p:nvSpPr>
          <p:cNvPr id="5" name="Footer Placeholder 4">
            <a:extLst>
              <a:ext uri="{FF2B5EF4-FFF2-40B4-BE49-F238E27FC236}">
                <a16:creationId xmlns:a16="http://schemas.microsoft.com/office/drawing/2014/main" id="{F8D9C566-B22E-4442-A898-07C68DB37B40}"/>
              </a:ext>
            </a:extLst>
          </p:cNvPr>
          <p:cNvSpPr>
            <a:spLocks noGrp="1"/>
          </p:cNvSpPr>
          <p:nvPr>
            <p:ph type="ftr" sz="quarter" idx="11"/>
          </p:nvPr>
        </p:nvSpPr>
        <p:spPr/>
        <p:txBody>
          <a:bodyPr/>
          <a:lstStyle/>
          <a:p>
            <a:r>
              <a:rPr lang="en-US"/>
              <a:t>PHA</a:t>
            </a:r>
          </a:p>
        </p:txBody>
      </p:sp>
      <p:sp>
        <p:nvSpPr>
          <p:cNvPr id="6" name="Slide Number Placeholder 5">
            <a:extLst>
              <a:ext uri="{FF2B5EF4-FFF2-40B4-BE49-F238E27FC236}">
                <a16:creationId xmlns:a16="http://schemas.microsoft.com/office/drawing/2014/main" id="{870CF845-C469-AA43-B1D4-C58C5287624B}"/>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663618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7AE1E-F774-E945-86CE-7C54C0B49C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5C36F0-78AE-364C-80FA-09A589595B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2CCD65-9E26-9B4F-831C-7F88CD6D99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81D689-2F88-C049-9020-D7F6541FEBEC}"/>
              </a:ext>
            </a:extLst>
          </p:cNvPr>
          <p:cNvSpPr>
            <a:spLocks noGrp="1"/>
          </p:cNvSpPr>
          <p:nvPr>
            <p:ph type="dt" sz="half" idx="10"/>
          </p:nvPr>
        </p:nvSpPr>
        <p:spPr/>
        <p:txBody>
          <a:bodyPr/>
          <a:lstStyle/>
          <a:p>
            <a:fld id="{33D3357D-B590-42C5-99B9-04EB6FB364EF}" type="datetime1">
              <a:rPr lang="en-US" smtClean="0"/>
              <a:t>12/7/2019</a:t>
            </a:fld>
            <a:endParaRPr lang="en-US"/>
          </a:p>
        </p:txBody>
      </p:sp>
      <p:sp>
        <p:nvSpPr>
          <p:cNvPr id="6" name="Footer Placeholder 5">
            <a:extLst>
              <a:ext uri="{FF2B5EF4-FFF2-40B4-BE49-F238E27FC236}">
                <a16:creationId xmlns:a16="http://schemas.microsoft.com/office/drawing/2014/main" id="{1ACEF84E-28E5-AF4B-87EE-258D84E1A876}"/>
              </a:ext>
            </a:extLst>
          </p:cNvPr>
          <p:cNvSpPr>
            <a:spLocks noGrp="1"/>
          </p:cNvSpPr>
          <p:nvPr>
            <p:ph type="ftr" sz="quarter" idx="11"/>
          </p:nvPr>
        </p:nvSpPr>
        <p:spPr/>
        <p:txBody>
          <a:bodyPr/>
          <a:lstStyle/>
          <a:p>
            <a:r>
              <a:rPr lang="en-US"/>
              <a:t>PHA</a:t>
            </a:r>
          </a:p>
        </p:txBody>
      </p:sp>
      <p:sp>
        <p:nvSpPr>
          <p:cNvPr id="7" name="Slide Number Placeholder 6">
            <a:extLst>
              <a:ext uri="{FF2B5EF4-FFF2-40B4-BE49-F238E27FC236}">
                <a16:creationId xmlns:a16="http://schemas.microsoft.com/office/drawing/2014/main" id="{3D143E5F-13E3-444A-885F-FA3A3B72FA3E}"/>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3392448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7A099-FD86-C542-BC5D-7E203CF5FC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FC49796-C04B-5F45-88D6-65E129A083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C7C506-6F8A-214C-8C01-DD13B54021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2D5423-9D7E-E549-B42A-14E13F5012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0E4B24-54A7-5B47-A06D-192090A643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551B24-A2F5-8B40-BEC0-1BFA784F19D5}"/>
              </a:ext>
            </a:extLst>
          </p:cNvPr>
          <p:cNvSpPr>
            <a:spLocks noGrp="1"/>
          </p:cNvSpPr>
          <p:nvPr>
            <p:ph type="dt" sz="half" idx="10"/>
          </p:nvPr>
        </p:nvSpPr>
        <p:spPr/>
        <p:txBody>
          <a:bodyPr/>
          <a:lstStyle/>
          <a:p>
            <a:fld id="{55196B22-4B84-4BD8-B6E3-11C818436C5D}" type="datetime1">
              <a:rPr lang="en-US" smtClean="0"/>
              <a:t>12/7/2019</a:t>
            </a:fld>
            <a:endParaRPr lang="en-US"/>
          </a:p>
        </p:txBody>
      </p:sp>
      <p:sp>
        <p:nvSpPr>
          <p:cNvPr id="8" name="Footer Placeholder 7">
            <a:extLst>
              <a:ext uri="{FF2B5EF4-FFF2-40B4-BE49-F238E27FC236}">
                <a16:creationId xmlns:a16="http://schemas.microsoft.com/office/drawing/2014/main" id="{B50EE57A-49E4-E740-A1CD-3F849BFCFADE}"/>
              </a:ext>
            </a:extLst>
          </p:cNvPr>
          <p:cNvSpPr>
            <a:spLocks noGrp="1"/>
          </p:cNvSpPr>
          <p:nvPr>
            <p:ph type="ftr" sz="quarter" idx="11"/>
          </p:nvPr>
        </p:nvSpPr>
        <p:spPr/>
        <p:txBody>
          <a:bodyPr/>
          <a:lstStyle/>
          <a:p>
            <a:r>
              <a:rPr lang="en-US"/>
              <a:t>PHA</a:t>
            </a:r>
          </a:p>
        </p:txBody>
      </p:sp>
      <p:sp>
        <p:nvSpPr>
          <p:cNvPr id="9" name="Slide Number Placeholder 8">
            <a:extLst>
              <a:ext uri="{FF2B5EF4-FFF2-40B4-BE49-F238E27FC236}">
                <a16:creationId xmlns:a16="http://schemas.microsoft.com/office/drawing/2014/main" id="{53DB8164-4EB9-F84B-82E5-61BAD25327A5}"/>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614386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44D95-C07C-1941-AB4A-E84C4F1AF4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6E4432-8D56-FB47-919C-B8FB2F354B42}"/>
              </a:ext>
            </a:extLst>
          </p:cNvPr>
          <p:cNvSpPr>
            <a:spLocks noGrp="1"/>
          </p:cNvSpPr>
          <p:nvPr>
            <p:ph type="dt" sz="half" idx="10"/>
          </p:nvPr>
        </p:nvSpPr>
        <p:spPr/>
        <p:txBody>
          <a:bodyPr/>
          <a:lstStyle/>
          <a:p>
            <a:fld id="{D35C085D-D70B-40F1-89DE-5FF7021D0C55}" type="datetime1">
              <a:rPr lang="en-US" smtClean="0"/>
              <a:t>12/7/2019</a:t>
            </a:fld>
            <a:endParaRPr lang="en-US"/>
          </a:p>
        </p:txBody>
      </p:sp>
      <p:sp>
        <p:nvSpPr>
          <p:cNvPr id="4" name="Footer Placeholder 3">
            <a:extLst>
              <a:ext uri="{FF2B5EF4-FFF2-40B4-BE49-F238E27FC236}">
                <a16:creationId xmlns:a16="http://schemas.microsoft.com/office/drawing/2014/main" id="{10F55212-0F6C-B141-BA23-AF0455FA2E54}"/>
              </a:ext>
            </a:extLst>
          </p:cNvPr>
          <p:cNvSpPr>
            <a:spLocks noGrp="1"/>
          </p:cNvSpPr>
          <p:nvPr>
            <p:ph type="ftr" sz="quarter" idx="11"/>
          </p:nvPr>
        </p:nvSpPr>
        <p:spPr/>
        <p:txBody>
          <a:bodyPr/>
          <a:lstStyle/>
          <a:p>
            <a:r>
              <a:rPr lang="en-US"/>
              <a:t>PHA</a:t>
            </a:r>
          </a:p>
        </p:txBody>
      </p:sp>
      <p:sp>
        <p:nvSpPr>
          <p:cNvPr id="5" name="Slide Number Placeholder 4">
            <a:extLst>
              <a:ext uri="{FF2B5EF4-FFF2-40B4-BE49-F238E27FC236}">
                <a16:creationId xmlns:a16="http://schemas.microsoft.com/office/drawing/2014/main" id="{B44A0711-C09F-384B-9A04-042BA4474E66}"/>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1513850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AA6F00-2FC8-0147-93C7-C33BCE964453}"/>
              </a:ext>
            </a:extLst>
          </p:cNvPr>
          <p:cNvSpPr>
            <a:spLocks noGrp="1"/>
          </p:cNvSpPr>
          <p:nvPr>
            <p:ph type="dt" sz="half" idx="10"/>
          </p:nvPr>
        </p:nvSpPr>
        <p:spPr/>
        <p:txBody>
          <a:bodyPr/>
          <a:lstStyle/>
          <a:p>
            <a:fld id="{DB0AF5F0-42B8-4BC9-BB46-1EF416968970}" type="datetime1">
              <a:rPr lang="en-US" smtClean="0"/>
              <a:t>12/7/2019</a:t>
            </a:fld>
            <a:endParaRPr lang="en-US"/>
          </a:p>
        </p:txBody>
      </p:sp>
      <p:sp>
        <p:nvSpPr>
          <p:cNvPr id="3" name="Footer Placeholder 2">
            <a:extLst>
              <a:ext uri="{FF2B5EF4-FFF2-40B4-BE49-F238E27FC236}">
                <a16:creationId xmlns:a16="http://schemas.microsoft.com/office/drawing/2014/main" id="{07D082DA-3690-6146-8160-C17FE419306F}"/>
              </a:ext>
            </a:extLst>
          </p:cNvPr>
          <p:cNvSpPr>
            <a:spLocks noGrp="1"/>
          </p:cNvSpPr>
          <p:nvPr>
            <p:ph type="ftr" sz="quarter" idx="11"/>
          </p:nvPr>
        </p:nvSpPr>
        <p:spPr/>
        <p:txBody>
          <a:bodyPr/>
          <a:lstStyle/>
          <a:p>
            <a:r>
              <a:rPr lang="en-US"/>
              <a:t>PHA</a:t>
            </a:r>
          </a:p>
        </p:txBody>
      </p:sp>
      <p:sp>
        <p:nvSpPr>
          <p:cNvPr id="4" name="Slide Number Placeholder 3">
            <a:extLst>
              <a:ext uri="{FF2B5EF4-FFF2-40B4-BE49-F238E27FC236}">
                <a16:creationId xmlns:a16="http://schemas.microsoft.com/office/drawing/2014/main" id="{8ACBC246-936A-224D-94E2-5D51D2A07ADC}"/>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050231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22D22-61E3-1F42-BF7A-866924D85A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30AA52-F09E-9A4A-A60D-A26CA9CA93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E82870-222A-B345-B8BA-1FD9D89E4D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718AAC-6F2B-BB47-B1E4-17F4700BC026}"/>
              </a:ext>
            </a:extLst>
          </p:cNvPr>
          <p:cNvSpPr>
            <a:spLocks noGrp="1"/>
          </p:cNvSpPr>
          <p:nvPr>
            <p:ph type="dt" sz="half" idx="10"/>
          </p:nvPr>
        </p:nvSpPr>
        <p:spPr/>
        <p:txBody>
          <a:bodyPr/>
          <a:lstStyle/>
          <a:p>
            <a:fld id="{C3D0B50E-317C-49C3-B029-F4484AD3730A}" type="datetime1">
              <a:rPr lang="en-US" smtClean="0"/>
              <a:t>12/7/2019</a:t>
            </a:fld>
            <a:endParaRPr lang="en-US"/>
          </a:p>
        </p:txBody>
      </p:sp>
      <p:sp>
        <p:nvSpPr>
          <p:cNvPr id="6" name="Footer Placeholder 5">
            <a:extLst>
              <a:ext uri="{FF2B5EF4-FFF2-40B4-BE49-F238E27FC236}">
                <a16:creationId xmlns:a16="http://schemas.microsoft.com/office/drawing/2014/main" id="{F3E633B0-A655-8249-8A02-478BD8283C68}"/>
              </a:ext>
            </a:extLst>
          </p:cNvPr>
          <p:cNvSpPr>
            <a:spLocks noGrp="1"/>
          </p:cNvSpPr>
          <p:nvPr>
            <p:ph type="ftr" sz="quarter" idx="11"/>
          </p:nvPr>
        </p:nvSpPr>
        <p:spPr/>
        <p:txBody>
          <a:bodyPr/>
          <a:lstStyle/>
          <a:p>
            <a:r>
              <a:rPr lang="en-US"/>
              <a:t>PHA</a:t>
            </a:r>
          </a:p>
        </p:txBody>
      </p:sp>
      <p:sp>
        <p:nvSpPr>
          <p:cNvPr id="7" name="Slide Number Placeholder 6">
            <a:extLst>
              <a:ext uri="{FF2B5EF4-FFF2-40B4-BE49-F238E27FC236}">
                <a16:creationId xmlns:a16="http://schemas.microsoft.com/office/drawing/2014/main" id="{0FFF21E1-6CF9-1849-8A80-C3FDBAC7E325}"/>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162182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66FA-14A6-2A41-8B4E-FEF6116AF3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B408D4F-23B8-BB45-9144-4D9791A5FF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88AB57-13FB-5149-9ED8-611DEF2A56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335B2E-AC18-DA4B-B5B7-DF83ABDE9F9F}"/>
              </a:ext>
            </a:extLst>
          </p:cNvPr>
          <p:cNvSpPr>
            <a:spLocks noGrp="1"/>
          </p:cNvSpPr>
          <p:nvPr>
            <p:ph type="dt" sz="half" idx="10"/>
          </p:nvPr>
        </p:nvSpPr>
        <p:spPr/>
        <p:txBody>
          <a:bodyPr/>
          <a:lstStyle/>
          <a:p>
            <a:fld id="{282150A6-1345-4E0D-9F0E-1754DA7C0056}" type="datetime1">
              <a:rPr lang="en-US" smtClean="0"/>
              <a:t>12/7/2019</a:t>
            </a:fld>
            <a:endParaRPr lang="en-US"/>
          </a:p>
        </p:txBody>
      </p:sp>
      <p:sp>
        <p:nvSpPr>
          <p:cNvPr id="6" name="Footer Placeholder 5">
            <a:extLst>
              <a:ext uri="{FF2B5EF4-FFF2-40B4-BE49-F238E27FC236}">
                <a16:creationId xmlns:a16="http://schemas.microsoft.com/office/drawing/2014/main" id="{6997EE25-E412-DD41-A930-12CB3165778D}"/>
              </a:ext>
            </a:extLst>
          </p:cNvPr>
          <p:cNvSpPr>
            <a:spLocks noGrp="1"/>
          </p:cNvSpPr>
          <p:nvPr>
            <p:ph type="ftr" sz="quarter" idx="11"/>
          </p:nvPr>
        </p:nvSpPr>
        <p:spPr/>
        <p:txBody>
          <a:bodyPr/>
          <a:lstStyle/>
          <a:p>
            <a:r>
              <a:rPr lang="en-US"/>
              <a:t>PHA</a:t>
            </a:r>
          </a:p>
        </p:txBody>
      </p:sp>
      <p:sp>
        <p:nvSpPr>
          <p:cNvPr id="7" name="Slide Number Placeholder 6">
            <a:extLst>
              <a:ext uri="{FF2B5EF4-FFF2-40B4-BE49-F238E27FC236}">
                <a16:creationId xmlns:a16="http://schemas.microsoft.com/office/drawing/2014/main" id="{3133B286-CB6F-674B-BA07-F54741A342FA}"/>
              </a:ext>
            </a:extLst>
          </p:cNvPr>
          <p:cNvSpPr>
            <a:spLocks noGrp="1"/>
          </p:cNvSpPr>
          <p:nvPr>
            <p:ph type="sldNum" sz="quarter" idx="12"/>
          </p:nvPr>
        </p:nvSpPr>
        <p:spPr/>
        <p:txBody>
          <a:bodyPr/>
          <a:lstStyle/>
          <a:p>
            <a:fld id="{502C0399-52C3-F149-BC85-0594DE65AD98}" type="slidenum">
              <a:rPr lang="en-US" smtClean="0"/>
              <a:t>‹#›</a:t>
            </a:fld>
            <a:endParaRPr lang="en-US"/>
          </a:p>
        </p:txBody>
      </p:sp>
    </p:spTree>
    <p:extLst>
      <p:ext uri="{BB962C8B-B14F-4D97-AF65-F5344CB8AC3E}">
        <p14:creationId xmlns:p14="http://schemas.microsoft.com/office/powerpoint/2010/main" val="2504057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287F95-68A1-BD40-AC68-69C09A1B2B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381768-468B-FB42-957D-E99F9CFAEA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E4E84-7A88-A542-AC5A-1DA00C5BD9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E5B0EB-B8E9-447B-A5D6-0EBC71C3518D}" type="datetime1">
              <a:rPr lang="en-US" smtClean="0"/>
              <a:t>12/7/2019</a:t>
            </a:fld>
            <a:endParaRPr lang="en-US"/>
          </a:p>
        </p:txBody>
      </p:sp>
      <p:sp>
        <p:nvSpPr>
          <p:cNvPr id="5" name="Footer Placeholder 4">
            <a:extLst>
              <a:ext uri="{FF2B5EF4-FFF2-40B4-BE49-F238E27FC236}">
                <a16:creationId xmlns:a16="http://schemas.microsoft.com/office/drawing/2014/main" id="{6AFFD428-0359-1846-B891-A318CE5858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PHA</a:t>
            </a:r>
          </a:p>
        </p:txBody>
      </p:sp>
      <p:sp>
        <p:nvSpPr>
          <p:cNvPr id="6" name="Slide Number Placeholder 5">
            <a:extLst>
              <a:ext uri="{FF2B5EF4-FFF2-40B4-BE49-F238E27FC236}">
                <a16:creationId xmlns:a16="http://schemas.microsoft.com/office/drawing/2014/main" id="{1B014413-256D-E84A-8C23-38CA7E5EE1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2C0399-52C3-F149-BC85-0594DE65AD98}" type="slidenum">
              <a:rPr lang="en-US" smtClean="0"/>
              <a:t>‹#›</a:t>
            </a:fld>
            <a:endParaRPr lang="en-US"/>
          </a:p>
        </p:txBody>
      </p:sp>
    </p:spTree>
    <p:extLst>
      <p:ext uri="{BB962C8B-B14F-4D97-AF65-F5344CB8AC3E}">
        <p14:creationId xmlns:p14="http://schemas.microsoft.com/office/powerpoint/2010/main" val="12069947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7A62E889-E841-4792-BADB-5E294E79065A}"/>
              </a:ext>
            </a:extLst>
          </p:cNvPr>
          <p:cNvSpPr>
            <a:spLocks noGrp="1"/>
          </p:cNvSpPr>
          <p:nvPr>
            <p:ph type="sldNum" sz="quarter" idx="12"/>
          </p:nvPr>
        </p:nvSpPr>
        <p:spPr>
          <a:xfrm>
            <a:off x="8610600" y="6356350"/>
            <a:ext cx="2743200" cy="365125"/>
          </a:xfrm>
        </p:spPr>
        <p:txBody>
          <a:bodyPr/>
          <a:lstStyle/>
          <a:p>
            <a:fld id="{502C0399-52C3-F149-BC85-0594DE65AD98}" type="slidenum">
              <a:rPr lang="en-US" smtClean="0"/>
              <a:t>1</a:t>
            </a:fld>
            <a:endParaRPr lang="en-US"/>
          </a:p>
        </p:txBody>
      </p:sp>
      <p:pic>
        <p:nvPicPr>
          <p:cNvPr id="9" name="Picture 8">
            <a:extLst>
              <a:ext uri="{FF2B5EF4-FFF2-40B4-BE49-F238E27FC236}">
                <a16:creationId xmlns:a16="http://schemas.microsoft.com/office/drawing/2014/main" id="{0AFF606D-AA65-4FBC-8389-9B6CFD52D439}"/>
              </a:ext>
            </a:extLst>
          </p:cNvPr>
          <p:cNvPicPr>
            <a:picLocks noChangeAspect="1"/>
          </p:cNvPicPr>
          <p:nvPr/>
        </p:nvPicPr>
        <p:blipFill>
          <a:blip r:embed="rId2"/>
          <a:stretch>
            <a:fillRect/>
          </a:stretch>
        </p:blipFill>
        <p:spPr>
          <a:xfrm>
            <a:off x="11009376" y="5997131"/>
            <a:ext cx="344424" cy="179832"/>
          </a:xfrm>
          <a:prstGeom prst="rect">
            <a:avLst/>
          </a:prstGeom>
        </p:spPr>
      </p:pic>
      <p:pic>
        <p:nvPicPr>
          <p:cNvPr id="2" name="Picture 1">
            <a:extLst>
              <a:ext uri="{FF2B5EF4-FFF2-40B4-BE49-F238E27FC236}">
                <a16:creationId xmlns:a16="http://schemas.microsoft.com/office/drawing/2014/main" id="{BFCE4BF7-333A-4197-B663-D59765F05BEC}"/>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89883C6-8281-479F-88DF-B18D338770DE}"/>
              </a:ext>
            </a:extLst>
          </p:cNvPr>
          <p:cNvSpPr txBox="1"/>
          <p:nvPr/>
        </p:nvSpPr>
        <p:spPr>
          <a:xfrm>
            <a:off x="1295400" y="6420406"/>
            <a:ext cx="10486299" cy="369332"/>
          </a:xfrm>
          <a:prstGeom prst="rect">
            <a:avLst/>
          </a:prstGeom>
          <a:noFill/>
        </p:spPr>
        <p:txBody>
          <a:bodyPr wrap="square" rtlCol="0">
            <a:spAutoFit/>
          </a:bodyPr>
          <a:lstStyle/>
          <a:p>
            <a:pPr algn="ctr"/>
            <a:r>
              <a:rPr lang="en-US" b="1" dirty="0">
                <a:highlight>
                  <a:srgbClr val="00FFFF"/>
                </a:highlight>
              </a:rPr>
              <a:t>Team : PHA</a:t>
            </a:r>
            <a:r>
              <a:rPr lang="en-US" dirty="0"/>
              <a:t> 	</a:t>
            </a:r>
            <a:r>
              <a:rPr lang="en-US" i="1" dirty="0">
                <a:highlight>
                  <a:srgbClr val="00FFFF"/>
                </a:highlight>
              </a:rPr>
              <a:t>001375968 Priyank Gala</a:t>
            </a:r>
            <a:r>
              <a:rPr lang="en-US" i="1" dirty="0"/>
              <a:t>	</a:t>
            </a:r>
            <a:r>
              <a:rPr lang="en-US" i="1" dirty="0">
                <a:highlight>
                  <a:srgbClr val="00FFFF"/>
                </a:highlight>
              </a:rPr>
              <a:t>001306605 Hardik Thakkar </a:t>
            </a:r>
            <a:r>
              <a:rPr lang="en-US" i="1" dirty="0"/>
              <a:t>	      </a:t>
            </a:r>
            <a:r>
              <a:rPr lang="en-US" i="1" dirty="0">
                <a:highlight>
                  <a:srgbClr val="00FFFF"/>
                </a:highlight>
              </a:rPr>
              <a:t>001438598 Apoorva Mishra</a:t>
            </a:r>
          </a:p>
        </p:txBody>
      </p:sp>
      <p:sp>
        <p:nvSpPr>
          <p:cNvPr id="10" name="TextBox 9">
            <a:extLst>
              <a:ext uri="{FF2B5EF4-FFF2-40B4-BE49-F238E27FC236}">
                <a16:creationId xmlns:a16="http://schemas.microsoft.com/office/drawing/2014/main" id="{55EAFD55-A4AD-4C7D-B5A2-77F2A6E4B69E}"/>
              </a:ext>
            </a:extLst>
          </p:cNvPr>
          <p:cNvSpPr txBox="1"/>
          <p:nvPr/>
        </p:nvSpPr>
        <p:spPr>
          <a:xfrm>
            <a:off x="1502229" y="194361"/>
            <a:ext cx="10929749" cy="369332"/>
          </a:xfrm>
          <a:prstGeom prst="rect">
            <a:avLst/>
          </a:prstGeom>
          <a:noFill/>
        </p:spPr>
        <p:txBody>
          <a:bodyPr wrap="square" rtlCol="0">
            <a:spAutoFit/>
          </a:bodyPr>
          <a:lstStyle/>
          <a:p>
            <a:pPr algn="ctr"/>
            <a:r>
              <a:rPr lang="en-US" b="1" dirty="0">
                <a:highlight>
                  <a:srgbClr val="00FFFF"/>
                </a:highlight>
              </a:rPr>
              <a:t>AED</a:t>
            </a:r>
            <a:r>
              <a:rPr lang="en-US" b="1" dirty="0"/>
              <a:t> </a:t>
            </a:r>
            <a:r>
              <a:rPr lang="en-US" b="1" dirty="0">
                <a:highlight>
                  <a:srgbClr val="00FFFF"/>
                </a:highlight>
              </a:rPr>
              <a:t>Final Project:</a:t>
            </a:r>
            <a:r>
              <a:rPr lang="en-US" dirty="0">
                <a:highlight>
                  <a:srgbClr val="00FFFF"/>
                </a:highlight>
              </a:rPr>
              <a:t> </a:t>
            </a:r>
            <a:r>
              <a:rPr lang="en-US" dirty="0"/>
              <a:t> </a:t>
            </a:r>
            <a:r>
              <a:rPr lang="en-US" i="1" dirty="0">
                <a:highlight>
                  <a:srgbClr val="00FFFF"/>
                </a:highlight>
              </a:rPr>
              <a:t>Next Generation Development</a:t>
            </a:r>
          </a:p>
        </p:txBody>
      </p:sp>
    </p:spTree>
    <p:extLst>
      <p:ext uri="{BB962C8B-B14F-4D97-AF65-F5344CB8AC3E}">
        <p14:creationId xmlns:p14="http://schemas.microsoft.com/office/powerpoint/2010/main" val="3463100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365125"/>
            <a:ext cx="10719816" cy="573659"/>
          </a:xfrm>
        </p:spPr>
        <p:txBody>
          <a:bodyPr>
            <a:normAutofit fontScale="90000"/>
          </a:bodyPr>
          <a:lstStyle/>
          <a:p>
            <a:pPr algn="ctr"/>
            <a:r>
              <a:rPr lang="en-US" b="1" dirty="0">
                <a:solidFill>
                  <a:schemeClr val="accent1"/>
                </a:solidFill>
              </a:rPr>
              <a:t>Approach (Workflow)</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10</a:t>
            </a:fld>
            <a:endParaRPr lang="en-US"/>
          </a:p>
        </p:txBody>
      </p:sp>
      <p:pic>
        <p:nvPicPr>
          <p:cNvPr id="5" name="Picture 4" descr="A screenshot of a cell phone&#10;&#10;Description automatically generated">
            <a:extLst>
              <a:ext uri="{FF2B5EF4-FFF2-40B4-BE49-F238E27FC236}">
                <a16:creationId xmlns:a16="http://schemas.microsoft.com/office/drawing/2014/main" id="{BBD90B8E-DBB2-4869-858A-B3F4D0B61F4E}"/>
              </a:ext>
            </a:extLst>
          </p:cNvPr>
          <p:cNvPicPr>
            <a:picLocks noChangeAspect="1"/>
          </p:cNvPicPr>
          <p:nvPr/>
        </p:nvPicPr>
        <p:blipFill>
          <a:blip r:embed="rId2"/>
          <a:stretch>
            <a:fillRect/>
          </a:stretch>
        </p:blipFill>
        <p:spPr>
          <a:xfrm>
            <a:off x="0" y="938784"/>
            <a:ext cx="12192000" cy="5919216"/>
          </a:xfrm>
          <a:prstGeom prst="rect">
            <a:avLst/>
          </a:prstGeom>
        </p:spPr>
      </p:pic>
    </p:spTree>
    <p:extLst>
      <p:ext uri="{BB962C8B-B14F-4D97-AF65-F5344CB8AC3E}">
        <p14:creationId xmlns:p14="http://schemas.microsoft.com/office/powerpoint/2010/main" val="2659761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736092" y="2217102"/>
            <a:ext cx="10719816" cy="2423795"/>
          </a:xfrm>
        </p:spPr>
        <p:txBody>
          <a:bodyPr>
            <a:normAutofit/>
          </a:bodyPr>
          <a:lstStyle/>
          <a:p>
            <a:pPr algn="just"/>
            <a:r>
              <a:rPr lang="en-US" b="1" dirty="0">
                <a:solidFill>
                  <a:schemeClr val="accent1"/>
                </a:solidFill>
              </a:rPr>
              <a:t>Screenshots of a few panels of each entity are added to give an idea of look and feel of the application.</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11</a:t>
            </a:fld>
            <a:endParaRPr lang="en-US"/>
          </a:p>
        </p:txBody>
      </p:sp>
    </p:spTree>
    <p:extLst>
      <p:ext uri="{BB962C8B-B14F-4D97-AF65-F5344CB8AC3E}">
        <p14:creationId xmlns:p14="http://schemas.microsoft.com/office/powerpoint/2010/main" val="123668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Login Page</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12</a:t>
            </a:fld>
            <a:endParaRPr lang="en-US"/>
          </a:p>
        </p:txBody>
      </p:sp>
      <p:pic>
        <p:nvPicPr>
          <p:cNvPr id="3" name="Picture 2">
            <a:extLst>
              <a:ext uri="{FF2B5EF4-FFF2-40B4-BE49-F238E27FC236}">
                <a16:creationId xmlns:a16="http://schemas.microsoft.com/office/drawing/2014/main" id="{8123D2AA-C67A-4FC9-B624-0B9E15791130}"/>
              </a:ext>
            </a:extLst>
          </p:cNvPr>
          <p:cNvPicPr>
            <a:picLocks noChangeAspect="1"/>
          </p:cNvPicPr>
          <p:nvPr/>
        </p:nvPicPr>
        <p:blipFill>
          <a:blip r:embed="rId2"/>
          <a:stretch>
            <a:fillRect/>
          </a:stretch>
        </p:blipFill>
        <p:spPr>
          <a:xfrm>
            <a:off x="0" y="883920"/>
            <a:ext cx="12191999" cy="5974080"/>
          </a:xfrm>
          <a:prstGeom prst="rect">
            <a:avLst/>
          </a:prstGeom>
        </p:spPr>
      </p:pic>
    </p:spTree>
    <p:extLst>
      <p:ext uri="{BB962C8B-B14F-4D97-AF65-F5344CB8AC3E}">
        <p14:creationId xmlns:p14="http://schemas.microsoft.com/office/powerpoint/2010/main" val="4075887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err="1">
                <a:solidFill>
                  <a:schemeClr val="accent1"/>
                </a:solidFill>
              </a:rPr>
              <a:t>VCare</a:t>
            </a:r>
            <a:r>
              <a:rPr lang="en-US" b="1" dirty="0">
                <a:solidFill>
                  <a:schemeClr val="accent1"/>
                </a:solidFill>
              </a:rPr>
              <a:t> System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13</a:t>
            </a:fld>
            <a:endParaRPr lang="en-US"/>
          </a:p>
        </p:txBody>
      </p:sp>
      <p:pic>
        <p:nvPicPr>
          <p:cNvPr id="5" name="Picture 4">
            <a:extLst>
              <a:ext uri="{FF2B5EF4-FFF2-40B4-BE49-F238E27FC236}">
                <a16:creationId xmlns:a16="http://schemas.microsoft.com/office/drawing/2014/main" id="{6A4A7A88-00EF-4EEB-9AD8-51A68766E799}"/>
              </a:ext>
            </a:extLst>
          </p:cNvPr>
          <p:cNvPicPr>
            <a:picLocks noChangeAspect="1"/>
          </p:cNvPicPr>
          <p:nvPr/>
        </p:nvPicPr>
        <p:blipFill>
          <a:blip r:embed="rId2"/>
          <a:stretch>
            <a:fillRect/>
          </a:stretch>
        </p:blipFill>
        <p:spPr>
          <a:xfrm>
            <a:off x="0" y="670560"/>
            <a:ext cx="12191999" cy="6187440"/>
          </a:xfrm>
          <a:prstGeom prst="rect">
            <a:avLst/>
          </a:prstGeom>
        </p:spPr>
      </p:pic>
    </p:spTree>
    <p:extLst>
      <p:ext uri="{BB962C8B-B14F-4D97-AF65-F5344CB8AC3E}">
        <p14:creationId xmlns:p14="http://schemas.microsoft.com/office/powerpoint/2010/main" val="484115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NGO Entity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14</a:t>
            </a:fld>
            <a:endParaRPr lang="en-US"/>
          </a:p>
        </p:txBody>
      </p:sp>
      <p:pic>
        <p:nvPicPr>
          <p:cNvPr id="3" name="Picture 2">
            <a:extLst>
              <a:ext uri="{FF2B5EF4-FFF2-40B4-BE49-F238E27FC236}">
                <a16:creationId xmlns:a16="http://schemas.microsoft.com/office/drawing/2014/main" id="{437DF2A3-4618-45F4-9141-0A7EFCD00065}"/>
              </a:ext>
            </a:extLst>
          </p:cNvPr>
          <p:cNvPicPr>
            <a:picLocks noChangeAspect="1"/>
          </p:cNvPicPr>
          <p:nvPr/>
        </p:nvPicPr>
        <p:blipFill>
          <a:blip r:embed="rId2"/>
          <a:stretch>
            <a:fillRect/>
          </a:stretch>
        </p:blipFill>
        <p:spPr>
          <a:xfrm>
            <a:off x="0" y="731520"/>
            <a:ext cx="12191999" cy="6126480"/>
          </a:xfrm>
          <a:prstGeom prst="rect">
            <a:avLst/>
          </a:prstGeom>
        </p:spPr>
      </p:pic>
    </p:spTree>
    <p:extLst>
      <p:ext uri="{BB962C8B-B14F-4D97-AF65-F5344CB8AC3E}">
        <p14:creationId xmlns:p14="http://schemas.microsoft.com/office/powerpoint/2010/main" val="3517087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NGO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15</a:t>
            </a:fld>
            <a:endParaRPr lang="en-US"/>
          </a:p>
        </p:txBody>
      </p:sp>
      <p:pic>
        <p:nvPicPr>
          <p:cNvPr id="5" name="Picture 4">
            <a:extLst>
              <a:ext uri="{FF2B5EF4-FFF2-40B4-BE49-F238E27FC236}">
                <a16:creationId xmlns:a16="http://schemas.microsoft.com/office/drawing/2014/main" id="{4798804A-C78C-4B1A-B85E-1E35D80CB94A}"/>
              </a:ext>
            </a:extLst>
          </p:cNvPr>
          <p:cNvPicPr>
            <a:picLocks noChangeAspect="1"/>
          </p:cNvPicPr>
          <p:nvPr/>
        </p:nvPicPr>
        <p:blipFill>
          <a:blip r:embed="rId2"/>
          <a:stretch>
            <a:fillRect/>
          </a:stretch>
        </p:blipFill>
        <p:spPr>
          <a:xfrm>
            <a:off x="0" y="685800"/>
            <a:ext cx="12191999" cy="6172200"/>
          </a:xfrm>
          <a:prstGeom prst="rect">
            <a:avLst/>
          </a:prstGeom>
        </p:spPr>
      </p:pic>
    </p:spTree>
    <p:extLst>
      <p:ext uri="{BB962C8B-B14F-4D97-AF65-F5344CB8AC3E}">
        <p14:creationId xmlns:p14="http://schemas.microsoft.com/office/powerpoint/2010/main" val="2249826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Corporate Entity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16</a:t>
            </a:fld>
            <a:endParaRPr lang="en-US"/>
          </a:p>
        </p:txBody>
      </p:sp>
      <p:pic>
        <p:nvPicPr>
          <p:cNvPr id="5" name="Picture 4">
            <a:extLst>
              <a:ext uri="{FF2B5EF4-FFF2-40B4-BE49-F238E27FC236}">
                <a16:creationId xmlns:a16="http://schemas.microsoft.com/office/drawing/2014/main" id="{C172BE16-ADE9-4524-9362-95B33FD53172}"/>
              </a:ext>
            </a:extLst>
          </p:cNvPr>
          <p:cNvPicPr>
            <a:picLocks noChangeAspect="1"/>
          </p:cNvPicPr>
          <p:nvPr/>
        </p:nvPicPr>
        <p:blipFill>
          <a:blip r:embed="rId2"/>
          <a:stretch>
            <a:fillRect/>
          </a:stretch>
        </p:blipFill>
        <p:spPr>
          <a:xfrm>
            <a:off x="0" y="716280"/>
            <a:ext cx="12191999" cy="6141720"/>
          </a:xfrm>
          <a:prstGeom prst="rect">
            <a:avLst/>
          </a:prstGeom>
        </p:spPr>
      </p:pic>
    </p:spTree>
    <p:extLst>
      <p:ext uri="{BB962C8B-B14F-4D97-AF65-F5344CB8AC3E}">
        <p14:creationId xmlns:p14="http://schemas.microsoft.com/office/powerpoint/2010/main" val="35258877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Corporate Manager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17</a:t>
            </a:fld>
            <a:endParaRPr lang="en-US"/>
          </a:p>
        </p:txBody>
      </p:sp>
      <p:pic>
        <p:nvPicPr>
          <p:cNvPr id="6" name="Picture 5">
            <a:extLst>
              <a:ext uri="{FF2B5EF4-FFF2-40B4-BE49-F238E27FC236}">
                <a16:creationId xmlns:a16="http://schemas.microsoft.com/office/drawing/2014/main" id="{E874325D-8A91-40D6-8512-B554ED5194F3}"/>
              </a:ext>
            </a:extLst>
          </p:cNvPr>
          <p:cNvPicPr>
            <a:picLocks noChangeAspect="1"/>
          </p:cNvPicPr>
          <p:nvPr/>
        </p:nvPicPr>
        <p:blipFill>
          <a:blip r:embed="rId2"/>
          <a:stretch>
            <a:fillRect/>
          </a:stretch>
        </p:blipFill>
        <p:spPr>
          <a:xfrm>
            <a:off x="0" y="731520"/>
            <a:ext cx="12191999" cy="6126480"/>
          </a:xfrm>
          <a:prstGeom prst="rect">
            <a:avLst/>
          </a:prstGeom>
        </p:spPr>
      </p:pic>
    </p:spTree>
    <p:extLst>
      <p:ext uri="{BB962C8B-B14F-4D97-AF65-F5344CB8AC3E}">
        <p14:creationId xmlns:p14="http://schemas.microsoft.com/office/powerpoint/2010/main" val="279730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Corporate HR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18</a:t>
            </a:fld>
            <a:endParaRPr lang="en-US"/>
          </a:p>
        </p:txBody>
      </p:sp>
      <p:pic>
        <p:nvPicPr>
          <p:cNvPr id="3" name="Picture 2">
            <a:extLst>
              <a:ext uri="{FF2B5EF4-FFF2-40B4-BE49-F238E27FC236}">
                <a16:creationId xmlns:a16="http://schemas.microsoft.com/office/drawing/2014/main" id="{B0EFCE5B-F709-4DCD-B6DB-50B6D4802B81}"/>
              </a:ext>
            </a:extLst>
          </p:cNvPr>
          <p:cNvPicPr>
            <a:picLocks noChangeAspect="1"/>
          </p:cNvPicPr>
          <p:nvPr/>
        </p:nvPicPr>
        <p:blipFill>
          <a:blip r:embed="rId2"/>
          <a:stretch>
            <a:fillRect/>
          </a:stretch>
        </p:blipFill>
        <p:spPr>
          <a:xfrm>
            <a:off x="0" y="624840"/>
            <a:ext cx="12191999" cy="6233160"/>
          </a:xfrm>
          <a:prstGeom prst="rect">
            <a:avLst/>
          </a:prstGeom>
        </p:spPr>
      </p:pic>
    </p:spTree>
    <p:extLst>
      <p:ext uri="{BB962C8B-B14F-4D97-AF65-F5344CB8AC3E}">
        <p14:creationId xmlns:p14="http://schemas.microsoft.com/office/powerpoint/2010/main" val="40553642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Corporate Employee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19</a:t>
            </a:fld>
            <a:endParaRPr lang="en-US"/>
          </a:p>
        </p:txBody>
      </p:sp>
      <p:pic>
        <p:nvPicPr>
          <p:cNvPr id="5" name="Picture 4">
            <a:extLst>
              <a:ext uri="{FF2B5EF4-FFF2-40B4-BE49-F238E27FC236}">
                <a16:creationId xmlns:a16="http://schemas.microsoft.com/office/drawing/2014/main" id="{6D1B9EDF-5933-4477-91A5-A186C302B936}"/>
              </a:ext>
            </a:extLst>
          </p:cNvPr>
          <p:cNvPicPr>
            <a:picLocks noChangeAspect="1"/>
          </p:cNvPicPr>
          <p:nvPr/>
        </p:nvPicPr>
        <p:blipFill>
          <a:blip r:embed="rId2"/>
          <a:stretch>
            <a:fillRect/>
          </a:stretch>
        </p:blipFill>
        <p:spPr>
          <a:xfrm>
            <a:off x="0" y="731520"/>
            <a:ext cx="12191999" cy="6126480"/>
          </a:xfrm>
          <a:prstGeom prst="rect">
            <a:avLst/>
          </a:prstGeom>
        </p:spPr>
      </p:pic>
    </p:spTree>
    <p:extLst>
      <p:ext uri="{BB962C8B-B14F-4D97-AF65-F5344CB8AC3E}">
        <p14:creationId xmlns:p14="http://schemas.microsoft.com/office/powerpoint/2010/main" val="157681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C580E-2195-A347-92BB-C01A7EC2239E}"/>
              </a:ext>
            </a:extLst>
          </p:cNvPr>
          <p:cNvSpPr>
            <a:spLocks noGrp="1"/>
          </p:cNvSpPr>
          <p:nvPr>
            <p:ph type="ctrTitle"/>
          </p:nvPr>
        </p:nvSpPr>
        <p:spPr>
          <a:xfrm>
            <a:off x="3474720" y="304801"/>
            <a:ext cx="5120640" cy="670559"/>
          </a:xfrm>
        </p:spPr>
        <p:txBody>
          <a:bodyPr>
            <a:normAutofit/>
          </a:bodyPr>
          <a:lstStyle/>
          <a:p>
            <a:r>
              <a:rPr lang="en-US" sz="3600" b="1" dirty="0">
                <a:solidFill>
                  <a:srgbClr val="0070C0"/>
                </a:solidFill>
              </a:rPr>
              <a:t>Problem Definition</a:t>
            </a:r>
          </a:p>
        </p:txBody>
      </p:sp>
      <p:sp>
        <p:nvSpPr>
          <p:cNvPr id="3" name="Subtitle 2">
            <a:extLst>
              <a:ext uri="{FF2B5EF4-FFF2-40B4-BE49-F238E27FC236}">
                <a16:creationId xmlns:a16="http://schemas.microsoft.com/office/drawing/2014/main" id="{F304B9E2-0D68-944B-A204-EBAACD0FD8A2}"/>
              </a:ext>
            </a:extLst>
          </p:cNvPr>
          <p:cNvSpPr>
            <a:spLocks noGrp="1"/>
          </p:cNvSpPr>
          <p:nvPr>
            <p:ph type="subTitle" idx="1"/>
          </p:nvPr>
        </p:nvSpPr>
        <p:spPr>
          <a:xfrm>
            <a:off x="158496" y="1304544"/>
            <a:ext cx="12033504" cy="5449824"/>
          </a:xfrm>
        </p:spPr>
        <p:txBody>
          <a:bodyPr/>
          <a:lstStyle/>
          <a:p>
            <a:pPr lvl="0" algn="just"/>
            <a:r>
              <a:rPr lang="en-US" dirty="0"/>
              <a:t>Every developing and underdeveloped Nation face poverty and poverty leads to unemployment, lack of basic facilities like health and education. For the coming generations with changing times its more crucial for them to receive both health and education as technology advancement is reaching its peak and its time, we get rid of these basic issues on a global level. Recent estimates for global poverty are that 8.6 percent of the world, or 736 million people, live in extreme poverty on $1.90 or less a day, according to the World Bank. Due to this underprivileged kids are still devoid of primary education and more than 6 million die/suffer due to the lack of proper treatment, medicines </a:t>
            </a:r>
            <a:r>
              <a:rPr lang="en-US" i="1" dirty="0"/>
              <a:t>and nutrition</a:t>
            </a:r>
            <a:r>
              <a:rPr lang="en-US" dirty="0"/>
              <a:t>. </a:t>
            </a:r>
          </a:p>
          <a:p>
            <a:pPr algn="just"/>
            <a:r>
              <a:rPr lang="en-US" dirty="0"/>
              <a:t>In this project, we are creating an application that will forge strategic partnerships between Companies, Hospitals and NGO’s where the employees of the respective organizations will be able address the issues stated above increasing the Corporate Social Responsibilities (CSR) of their company and it will also play a key role during their overall development. </a:t>
            </a:r>
          </a:p>
          <a:p>
            <a:pPr marL="342900" indent="-342900" algn="just">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212D6787-6C56-45C5-9D2B-CA4DB7804FFC}"/>
              </a:ext>
            </a:extLst>
          </p:cNvPr>
          <p:cNvSpPr>
            <a:spLocks noGrp="1"/>
          </p:cNvSpPr>
          <p:nvPr>
            <p:ph type="sldNum" sz="quarter" idx="12"/>
          </p:nvPr>
        </p:nvSpPr>
        <p:spPr/>
        <p:txBody>
          <a:bodyPr/>
          <a:lstStyle/>
          <a:p>
            <a:fld id="{502C0399-52C3-F149-BC85-0594DE65AD98}" type="slidenum">
              <a:rPr lang="en-US" smtClean="0"/>
              <a:t>2</a:t>
            </a:fld>
            <a:endParaRPr lang="en-US"/>
          </a:p>
        </p:txBody>
      </p:sp>
    </p:spTree>
    <p:extLst>
      <p:ext uri="{BB962C8B-B14F-4D97-AF65-F5344CB8AC3E}">
        <p14:creationId xmlns:p14="http://schemas.microsoft.com/office/powerpoint/2010/main" val="2196329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Grocery Entity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20</a:t>
            </a:fld>
            <a:endParaRPr lang="en-US"/>
          </a:p>
        </p:txBody>
      </p:sp>
      <p:pic>
        <p:nvPicPr>
          <p:cNvPr id="6" name="Picture 5">
            <a:extLst>
              <a:ext uri="{FF2B5EF4-FFF2-40B4-BE49-F238E27FC236}">
                <a16:creationId xmlns:a16="http://schemas.microsoft.com/office/drawing/2014/main" id="{AC4B1667-161B-4D9E-A4CD-E1DFB7446B63}"/>
              </a:ext>
            </a:extLst>
          </p:cNvPr>
          <p:cNvPicPr>
            <a:picLocks noChangeAspect="1"/>
          </p:cNvPicPr>
          <p:nvPr/>
        </p:nvPicPr>
        <p:blipFill>
          <a:blip r:embed="rId2"/>
          <a:stretch>
            <a:fillRect/>
          </a:stretch>
        </p:blipFill>
        <p:spPr>
          <a:xfrm>
            <a:off x="0" y="731520"/>
            <a:ext cx="12191999" cy="6126480"/>
          </a:xfrm>
          <a:prstGeom prst="rect">
            <a:avLst/>
          </a:prstGeom>
        </p:spPr>
      </p:pic>
    </p:spTree>
    <p:extLst>
      <p:ext uri="{BB962C8B-B14F-4D97-AF65-F5344CB8AC3E}">
        <p14:creationId xmlns:p14="http://schemas.microsoft.com/office/powerpoint/2010/main" val="726557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Grocery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21</a:t>
            </a:fld>
            <a:endParaRPr lang="en-US"/>
          </a:p>
        </p:txBody>
      </p:sp>
      <p:pic>
        <p:nvPicPr>
          <p:cNvPr id="3" name="Picture 2">
            <a:extLst>
              <a:ext uri="{FF2B5EF4-FFF2-40B4-BE49-F238E27FC236}">
                <a16:creationId xmlns:a16="http://schemas.microsoft.com/office/drawing/2014/main" id="{2DB1A081-0138-48CB-843E-5586FABCC9C8}"/>
              </a:ext>
            </a:extLst>
          </p:cNvPr>
          <p:cNvPicPr>
            <a:picLocks noChangeAspect="1"/>
          </p:cNvPicPr>
          <p:nvPr/>
        </p:nvPicPr>
        <p:blipFill>
          <a:blip r:embed="rId2"/>
          <a:stretch>
            <a:fillRect/>
          </a:stretch>
        </p:blipFill>
        <p:spPr>
          <a:xfrm>
            <a:off x="0" y="731520"/>
            <a:ext cx="12191999" cy="6126480"/>
          </a:xfrm>
          <a:prstGeom prst="rect">
            <a:avLst/>
          </a:prstGeom>
        </p:spPr>
      </p:pic>
    </p:spTree>
    <p:extLst>
      <p:ext uri="{BB962C8B-B14F-4D97-AF65-F5344CB8AC3E}">
        <p14:creationId xmlns:p14="http://schemas.microsoft.com/office/powerpoint/2010/main" val="4257994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Hospital Entity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22</a:t>
            </a:fld>
            <a:endParaRPr lang="en-US"/>
          </a:p>
        </p:txBody>
      </p:sp>
      <p:pic>
        <p:nvPicPr>
          <p:cNvPr id="5" name="Picture 4">
            <a:extLst>
              <a:ext uri="{FF2B5EF4-FFF2-40B4-BE49-F238E27FC236}">
                <a16:creationId xmlns:a16="http://schemas.microsoft.com/office/drawing/2014/main" id="{C1E4EDEB-AF58-45A7-9F86-D91AE4122992}"/>
              </a:ext>
            </a:extLst>
          </p:cNvPr>
          <p:cNvPicPr>
            <a:picLocks noChangeAspect="1"/>
          </p:cNvPicPr>
          <p:nvPr/>
        </p:nvPicPr>
        <p:blipFill>
          <a:blip r:embed="rId2"/>
          <a:stretch>
            <a:fillRect/>
          </a:stretch>
        </p:blipFill>
        <p:spPr>
          <a:xfrm>
            <a:off x="0" y="685800"/>
            <a:ext cx="12191999" cy="6172200"/>
          </a:xfrm>
          <a:prstGeom prst="rect">
            <a:avLst/>
          </a:prstGeom>
        </p:spPr>
      </p:pic>
    </p:spTree>
    <p:extLst>
      <p:ext uri="{BB962C8B-B14F-4D97-AF65-F5344CB8AC3E}">
        <p14:creationId xmlns:p14="http://schemas.microsoft.com/office/powerpoint/2010/main" val="872567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Hospital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23</a:t>
            </a:fld>
            <a:endParaRPr lang="en-US"/>
          </a:p>
        </p:txBody>
      </p:sp>
      <p:pic>
        <p:nvPicPr>
          <p:cNvPr id="3" name="Picture 2">
            <a:extLst>
              <a:ext uri="{FF2B5EF4-FFF2-40B4-BE49-F238E27FC236}">
                <a16:creationId xmlns:a16="http://schemas.microsoft.com/office/drawing/2014/main" id="{A0D46FAF-BDA5-48A9-BB7E-3E5E0A5BA0D5}"/>
              </a:ext>
            </a:extLst>
          </p:cNvPr>
          <p:cNvPicPr>
            <a:picLocks noChangeAspect="1"/>
          </p:cNvPicPr>
          <p:nvPr/>
        </p:nvPicPr>
        <p:blipFill>
          <a:blip r:embed="rId2"/>
          <a:stretch>
            <a:fillRect/>
          </a:stretch>
        </p:blipFill>
        <p:spPr>
          <a:xfrm>
            <a:off x="0" y="655320"/>
            <a:ext cx="12191999" cy="6202680"/>
          </a:xfrm>
          <a:prstGeom prst="rect">
            <a:avLst/>
          </a:prstGeom>
        </p:spPr>
      </p:pic>
    </p:spTree>
    <p:extLst>
      <p:ext uri="{BB962C8B-B14F-4D97-AF65-F5344CB8AC3E}">
        <p14:creationId xmlns:p14="http://schemas.microsoft.com/office/powerpoint/2010/main" val="428794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Pharmacy Entity Admin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24</a:t>
            </a:fld>
            <a:endParaRPr lang="en-US"/>
          </a:p>
        </p:txBody>
      </p:sp>
      <p:pic>
        <p:nvPicPr>
          <p:cNvPr id="5" name="Picture 4">
            <a:extLst>
              <a:ext uri="{FF2B5EF4-FFF2-40B4-BE49-F238E27FC236}">
                <a16:creationId xmlns:a16="http://schemas.microsoft.com/office/drawing/2014/main" id="{DB2EA32A-DAD0-424C-9B44-7445EA4B81EB}"/>
              </a:ext>
            </a:extLst>
          </p:cNvPr>
          <p:cNvPicPr>
            <a:picLocks noChangeAspect="1"/>
          </p:cNvPicPr>
          <p:nvPr/>
        </p:nvPicPr>
        <p:blipFill>
          <a:blip r:embed="rId2"/>
          <a:stretch>
            <a:fillRect/>
          </a:stretch>
        </p:blipFill>
        <p:spPr>
          <a:xfrm>
            <a:off x="0" y="746760"/>
            <a:ext cx="12191999" cy="6111240"/>
          </a:xfrm>
          <a:prstGeom prst="rect">
            <a:avLst/>
          </a:prstGeom>
        </p:spPr>
      </p:pic>
    </p:spTree>
    <p:extLst>
      <p:ext uri="{BB962C8B-B14F-4D97-AF65-F5344CB8AC3E}">
        <p14:creationId xmlns:p14="http://schemas.microsoft.com/office/powerpoint/2010/main" val="1783108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5DC88-4469-D041-B585-A421C3AA771F}"/>
              </a:ext>
            </a:extLst>
          </p:cNvPr>
          <p:cNvSpPr>
            <a:spLocks noGrp="1"/>
          </p:cNvSpPr>
          <p:nvPr>
            <p:ph type="title"/>
          </p:nvPr>
        </p:nvSpPr>
        <p:spPr>
          <a:xfrm>
            <a:off x="633984" y="0"/>
            <a:ext cx="10719816" cy="892493"/>
          </a:xfrm>
        </p:spPr>
        <p:txBody>
          <a:bodyPr>
            <a:normAutofit/>
          </a:bodyPr>
          <a:lstStyle/>
          <a:p>
            <a:pPr algn="ctr"/>
            <a:r>
              <a:rPr lang="en-US" b="1" dirty="0">
                <a:solidFill>
                  <a:schemeClr val="accent1"/>
                </a:solidFill>
              </a:rPr>
              <a:t>Pharmacy User Panel</a:t>
            </a:r>
            <a:endParaRPr lang="en-US" dirty="0"/>
          </a:p>
        </p:txBody>
      </p:sp>
      <p:sp>
        <p:nvSpPr>
          <p:cNvPr id="4" name="Slide Number Placeholder 3">
            <a:extLst>
              <a:ext uri="{FF2B5EF4-FFF2-40B4-BE49-F238E27FC236}">
                <a16:creationId xmlns:a16="http://schemas.microsoft.com/office/drawing/2014/main" id="{7D1433EB-C0F1-43E9-8BA9-1B0EF03F9018}"/>
              </a:ext>
            </a:extLst>
          </p:cNvPr>
          <p:cNvSpPr>
            <a:spLocks noGrp="1"/>
          </p:cNvSpPr>
          <p:nvPr>
            <p:ph type="sldNum" sz="quarter" idx="12"/>
          </p:nvPr>
        </p:nvSpPr>
        <p:spPr/>
        <p:txBody>
          <a:bodyPr/>
          <a:lstStyle/>
          <a:p>
            <a:fld id="{502C0399-52C3-F149-BC85-0594DE65AD98}" type="slidenum">
              <a:rPr lang="en-US" smtClean="0"/>
              <a:t>25</a:t>
            </a:fld>
            <a:endParaRPr lang="en-US"/>
          </a:p>
        </p:txBody>
      </p:sp>
      <p:pic>
        <p:nvPicPr>
          <p:cNvPr id="3" name="Picture 2">
            <a:extLst>
              <a:ext uri="{FF2B5EF4-FFF2-40B4-BE49-F238E27FC236}">
                <a16:creationId xmlns:a16="http://schemas.microsoft.com/office/drawing/2014/main" id="{64A53E20-4110-40F7-9D71-FC42F8DF24F3}"/>
              </a:ext>
            </a:extLst>
          </p:cNvPr>
          <p:cNvPicPr>
            <a:picLocks noChangeAspect="1"/>
          </p:cNvPicPr>
          <p:nvPr/>
        </p:nvPicPr>
        <p:blipFill>
          <a:blip r:embed="rId2"/>
          <a:stretch>
            <a:fillRect/>
          </a:stretch>
        </p:blipFill>
        <p:spPr>
          <a:xfrm>
            <a:off x="0" y="746760"/>
            <a:ext cx="12191999" cy="6111240"/>
          </a:xfrm>
          <a:prstGeom prst="rect">
            <a:avLst/>
          </a:prstGeom>
        </p:spPr>
      </p:pic>
    </p:spTree>
    <p:extLst>
      <p:ext uri="{BB962C8B-B14F-4D97-AF65-F5344CB8AC3E}">
        <p14:creationId xmlns:p14="http://schemas.microsoft.com/office/powerpoint/2010/main" val="6683980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78184-F619-F744-9BBD-D33CD5CD89E8}"/>
              </a:ext>
            </a:extLst>
          </p:cNvPr>
          <p:cNvSpPr>
            <a:spLocks noGrp="1"/>
          </p:cNvSpPr>
          <p:nvPr>
            <p:ph type="title"/>
          </p:nvPr>
        </p:nvSpPr>
        <p:spPr>
          <a:xfrm>
            <a:off x="838200" y="1340485"/>
            <a:ext cx="10515600" cy="1325563"/>
          </a:xfrm>
        </p:spPr>
        <p:txBody>
          <a:bodyPr/>
          <a:lstStyle/>
          <a:p>
            <a:pPr algn="ctr"/>
            <a:r>
              <a:rPr lang="en-US" dirty="0">
                <a:solidFill>
                  <a:schemeClr val="accent1"/>
                </a:solidFill>
              </a:rPr>
              <a:t>Application Demo</a:t>
            </a:r>
            <a:endParaRPr lang="en-US" dirty="0"/>
          </a:p>
        </p:txBody>
      </p:sp>
      <p:sp>
        <p:nvSpPr>
          <p:cNvPr id="3" name="Content Placeholder 2">
            <a:extLst>
              <a:ext uri="{FF2B5EF4-FFF2-40B4-BE49-F238E27FC236}">
                <a16:creationId xmlns:a16="http://schemas.microsoft.com/office/drawing/2014/main" id="{76B08ED2-B9A7-1B49-8827-0C0A078BD0F8}"/>
              </a:ext>
            </a:extLst>
          </p:cNvPr>
          <p:cNvSpPr>
            <a:spLocks noGrp="1"/>
          </p:cNvSpPr>
          <p:nvPr>
            <p:ph idx="1"/>
          </p:nvPr>
        </p:nvSpPr>
        <p:spPr>
          <a:xfrm>
            <a:off x="1127760" y="3529171"/>
            <a:ext cx="10515600" cy="1325563"/>
          </a:xfrm>
        </p:spPr>
        <p:txBody>
          <a:bodyPr>
            <a:normAutofit fontScale="92500"/>
          </a:bodyPr>
          <a:lstStyle/>
          <a:p>
            <a:pPr marL="0" indent="0" algn="just">
              <a:buNone/>
            </a:pPr>
            <a:r>
              <a:rPr lang="en-US" dirty="0"/>
              <a:t>Let’s do a quick demo of the solution that we have designed for the issue quoted and have a better insight of the application that will leverage the use of technology to have work exchange between our all five entities.</a:t>
            </a:r>
          </a:p>
        </p:txBody>
      </p:sp>
      <p:sp>
        <p:nvSpPr>
          <p:cNvPr id="5" name="Slide Number Placeholder 4">
            <a:extLst>
              <a:ext uri="{FF2B5EF4-FFF2-40B4-BE49-F238E27FC236}">
                <a16:creationId xmlns:a16="http://schemas.microsoft.com/office/drawing/2014/main" id="{069A1CED-734A-4BF9-B233-D4CA6E2CE0C5}"/>
              </a:ext>
            </a:extLst>
          </p:cNvPr>
          <p:cNvSpPr>
            <a:spLocks noGrp="1"/>
          </p:cNvSpPr>
          <p:nvPr>
            <p:ph type="sldNum" sz="quarter" idx="12"/>
          </p:nvPr>
        </p:nvSpPr>
        <p:spPr/>
        <p:txBody>
          <a:bodyPr/>
          <a:lstStyle/>
          <a:p>
            <a:fld id="{502C0399-52C3-F149-BC85-0594DE65AD98}" type="slidenum">
              <a:rPr lang="en-US" smtClean="0"/>
              <a:t>26</a:t>
            </a:fld>
            <a:endParaRPr lang="en-US"/>
          </a:p>
        </p:txBody>
      </p:sp>
    </p:spTree>
    <p:extLst>
      <p:ext uri="{BB962C8B-B14F-4D97-AF65-F5344CB8AC3E}">
        <p14:creationId xmlns:p14="http://schemas.microsoft.com/office/powerpoint/2010/main" val="1393840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2C03B-5063-BC42-A319-32EEC1CBBF82}"/>
              </a:ext>
            </a:extLst>
          </p:cNvPr>
          <p:cNvSpPr>
            <a:spLocks noGrp="1"/>
          </p:cNvSpPr>
          <p:nvPr>
            <p:ph type="title"/>
          </p:nvPr>
        </p:nvSpPr>
        <p:spPr>
          <a:xfrm>
            <a:off x="658368" y="365125"/>
            <a:ext cx="10695432" cy="683387"/>
          </a:xfrm>
        </p:spPr>
        <p:txBody>
          <a:bodyPr>
            <a:normAutofit fontScale="90000"/>
          </a:bodyPr>
          <a:lstStyle/>
          <a:p>
            <a:pPr algn="ctr"/>
            <a:r>
              <a:rPr lang="en-US" b="1" dirty="0">
                <a:solidFill>
                  <a:schemeClr val="accent1"/>
                </a:solidFill>
              </a:rPr>
              <a:t>Application Key Functionalities</a:t>
            </a:r>
            <a:endParaRPr lang="en-US" b="1" dirty="0"/>
          </a:p>
        </p:txBody>
      </p:sp>
      <p:sp>
        <p:nvSpPr>
          <p:cNvPr id="3" name="Content Placeholder 2">
            <a:extLst>
              <a:ext uri="{FF2B5EF4-FFF2-40B4-BE49-F238E27FC236}">
                <a16:creationId xmlns:a16="http://schemas.microsoft.com/office/drawing/2014/main" id="{917336B2-2A56-F94C-AC29-524CB730F0F3}"/>
              </a:ext>
            </a:extLst>
          </p:cNvPr>
          <p:cNvSpPr>
            <a:spLocks noGrp="1"/>
          </p:cNvSpPr>
          <p:nvPr>
            <p:ph idx="1"/>
          </p:nvPr>
        </p:nvSpPr>
        <p:spPr>
          <a:xfrm>
            <a:off x="838200" y="1048512"/>
            <a:ext cx="10515600" cy="5809488"/>
          </a:xfrm>
        </p:spPr>
        <p:txBody>
          <a:bodyPr>
            <a:normAutofit lnSpcReduction="10000"/>
          </a:bodyPr>
          <a:lstStyle/>
          <a:p>
            <a:pPr algn="just"/>
            <a:r>
              <a:rPr lang="en-US" dirty="0"/>
              <a:t>In order to solve this critical problem, we have created a Model that will facilitate communication between 4 enterprises that are in the Network namely : NGO’s, Corporate’s, Grocery Company's and Private Hospital’s. The NGO will have underprivileges kids who seek skill development, food and health treatment. They will create events like educational sessions,  and health checkups and sent them respectively to the Corporate’s and Hospital’s organization.</a:t>
            </a:r>
          </a:p>
          <a:p>
            <a:pPr algn="just"/>
            <a:r>
              <a:rPr lang="en-US" dirty="0"/>
              <a:t>The Corporate employees will take part in this initiative since it will help the company’s CSR score and play a huge role during their appraisal period. The Doctors will join this initiative to execute their knowledge in helping the underprivileged kids who will be relieved from all the diseases they have had. </a:t>
            </a:r>
          </a:p>
          <a:p>
            <a:pPr algn="just"/>
            <a:r>
              <a:rPr lang="en-US" dirty="0"/>
              <a:t>In the end, the students will be given a test after the Education Workshop to check what they learnt, and a prescription after their Health Checkup to help them in restoring their wellbeing.</a:t>
            </a:r>
          </a:p>
        </p:txBody>
      </p:sp>
      <p:sp>
        <p:nvSpPr>
          <p:cNvPr id="5" name="Slide Number Placeholder 4">
            <a:extLst>
              <a:ext uri="{FF2B5EF4-FFF2-40B4-BE49-F238E27FC236}">
                <a16:creationId xmlns:a16="http://schemas.microsoft.com/office/drawing/2014/main" id="{AC88AE83-2D17-4278-B883-DF8C7DD817A5}"/>
              </a:ext>
            </a:extLst>
          </p:cNvPr>
          <p:cNvSpPr>
            <a:spLocks noGrp="1"/>
          </p:cNvSpPr>
          <p:nvPr>
            <p:ph type="sldNum" sz="quarter" idx="12"/>
          </p:nvPr>
        </p:nvSpPr>
        <p:spPr/>
        <p:txBody>
          <a:bodyPr/>
          <a:lstStyle/>
          <a:p>
            <a:fld id="{502C0399-52C3-F149-BC85-0594DE65AD98}" type="slidenum">
              <a:rPr lang="en-US" smtClean="0"/>
              <a:t>3</a:t>
            </a:fld>
            <a:endParaRPr lang="en-US"/>
          </a:p>
        </p:txBody>
      </p:sp>
    </p:spTree>
    <p:extLst>
      <p:ext uri="{BB962C8B-B14F-4D97-AF65-F5344CB8AC3E}">
        <p14:creationId xmlns:p14="http://schemas.microsoft.com/office/powerpoint/2010/main" val="1869885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2C03B-5063-BC42-A319-32EEC1CBBF82}"/>
              </a:ext>
            </a:extLst>
          </p:cNvPr>
          <p:cNvSpPr>
            <a:spLocks noGrp="1"/>
          </p:cNvSpPr>
          <p:nvPr>
            <p:ph type="title"/>
          </p:nvPr>
        </p:nvSpPr>
        <p:spPr>
          <a:xfrm>
            <a:off x="658368" y="365125"/>
            <a:ext cx="10695432" cy="683387"/>
          </a:xfrm>
        </p:spPr>
        <p:txBody>
          <a:bodyPr>
            <a:normAutofit fontScale="90000"/>
          </a:bodyPr>
          <a:lstStyle/>
          <a:p>
            <a:r>
              <a:rPr lang="en-US" b="1" dirty="0"/>
              <a:t>				</a:t>
            </a:r>
            <a:r>
              <a:rPr lang="en-US" b="1" dirty="0">
                <a:solidFill>
                  <a:schemeClr val="accent1"/>
                </a:solidFill>
              </a:rPr>
              <a:t>Proposed Solution</a:t>
            </a:r>
            <a:endParaRPr lang="en-US" b="1" dirty="0"/>
          </a:p>
        </p:txBody>
      </p:sp>
      <p:sp>
        <p:nvSpPr>
          <p:cNvPr id="3" name="Content Placeholder 2">
            <a:extLst>
              <a:ext uri="{FF2B5EF4-FFF2-40B4-BE49-F238E27FC236}">
                <a16:creationId xmlns:a16="http://schemas.microsoft.com/office/drawing/2014/main" id="{917336B2-2A56-F94C-AC29-524CB730F0F3}"/>
              </a:ext>
            </a:extLst>
          </p:cNvPr>
          <p:cNvSpPr>
            <a:spLocks noGrp="1"/>
          </p:cNvSpPr>
          <p:nvPr>
            <p:ph idx="1"/>
          </p:nvPr>
        </p:nvSpPr>
        <p:spPr>
          <a:xfrm>
            <a:off x="838200" y="1048512"/>
            <a:ext cx="10515600" cy="5809488"/>
          </a:xfrm>
        </p:spPr>
        <p:txBody>
          <a:bodyPr>
            <a:normAutofit fontScale="92500"/>
          </a:bodyPr>
          <a:lstStyle/>
          <a:p>
            <a:pPr algn="just"/>
            <a:r>
              <a:rPr lang="en-US" dirty="0"/>
              <a:t>In order to solve the critical issue and crisis, we have created an application that will facilitate communication between 5 enterprises that are in the Network namely : NGO’s, Corporate’s, Grocery Company’s, Private Hospital’s and Pharmacy. The NGO will have underprivileges kids who seek skill development, food and health treatment. They will create events like educational sessions,  and health checkups and sent them respectively to the Corporate’s and Hospital’s organization.</a:t>
            </a:r>
          </a:p>
          <a:p>
            <a:pPr algn="just"/>
            <a:r>
              <a:rPr lang="en-US" dirty="0"/>
              <a:t>The Corporate employees will take part in this initiative since it will help the company’s CSR score and play a huge role during their appraisal period. The Doctors will join this initiative to execute their knowledge in helping the underprivileged kids who will be relieved from all the diseases they have had. </a:t>
            </a:r>
          </a:p>
          <a:p>
            <a:pPr algn="just"/>
            <a:r>
              <a:rPr lang="en-US" dirty="0"/>
              <a:t>In the end, the students will be given a test after the Education Workshop to check what they learnt, and a prescription after their Health Checkup to help them in restoring their wellbeing.</a:t>
            </a:r>
          </a:p>
        </p:txBody>
      </p:sp>
      <p:sp>
        <p:nvSpPr>
          <p:cNvPr id="5" name="Slide Number Placeholder 4">
            <a:extLst>
              <a:ext uri="{FF2B5EF4-FFF2-40B4-BE49-F238E27FC236}">
                <a16:creationId xmlns:a16="http://schemas.microsoft.com/office/drawing/2014/main" id="{AC88AE83-2D17-4278-B883-DF8C7DD817A5}"/>
              </a:ext>
            </a:extLst>
          </p:cNvPr>
          <p:cNvSpPr>
            <a:spLocks noGrp="1"/>
          </p:cNvSpPr>
          <p:nvPr>
            <p:ph type="sldNum" sz="quarter" idx="12"/>
          </p:nvPr>
        </p:nvSpPr>
        <p:spPr/>
        <p:txBody>
          <a:bodyPr/>
          <a:lstStyle/>
          <a:p>
            <a:fld id="{502C0399-52C3-F149-BC85-0594DE65AD98}" type="slidenum">
              <a:rPr lang="en-US" smtClean="0"/>
              <a:t>4</a:t>
            </a:fld>
            <a:endParaRPr lang="en-US"/>
          </a:p>
        </p:txBody>
      </p:sp>
    </p:spTree>
    <p:extLst>
      <p:ext uri="{BB962C8B-B14F-4D97-AF65-F5344CB8AC3E}">
        <p14:creationId xmlns:p14="http://schemas.microsoft.com/office/powerpoint/2010/main" val="221343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6743E-755E-4D49-8FF3-9A01768DF6DF}"/>
              </a:ext>
            </a:extLst>
          </p:cNvPr>
          <p:cNvSpPr>
            <a:spLocks noGrp="1"/>
          </p:cNvSpPr>
          <p:nvPr>
            <p:ph type="title"/>
          </p:nvPr>
        </p:nvSpPr>
        <p:spPr>
          <a:xfrm>
            <a:off x="838200" y="158496"/>
            <a:ext cx="10515600" cy="426720"/>
          </a:xfrm>
        </p:spPr>
        <p:txBody>
          <a:bodyPr>
            <a:normAutofit fontScale="90000"/>
          </a:bodyPr>
          <a:lstStyle/>
          <a:p>
            <a:r>
              <a:rPr lang="en-US" dirty="0"/>
              <a:t>				</a:t>
            </a:r>
            <a:r>
              <a:rPr lang="en-US" b="1" dirty="0">
                <a:solidFill>
                  <a:schemeClr val="accent1"/>
                </a:solidFill>
              </a:rPr>
              <a:t>Object Model</a:t>
            </a:r>
            <a:endParaRPr lang="en-US" dirty="0"/>
          </a:p>
        </p:txBody>
      </p:sp>
      <p:sp>
        <p:nvSpPr>
          <p:cNvPr id="4" name="Slide Number Placeholder 3">
            <a:extLst>
              <a:ext uri="{FF2B5EF4-FFF2-40B4-BE49-F238E27FC236}">
                <a16:creationId xmlns:a16="http://schemas.microsoft.com/office/drawing/2014/main" id="{15B695CE-9CFB-48AD-A080-BEEF35FA1392}"/>
              </a:ext>
            </a:extLst>
          </p:cNvPr>
          <p:cNvSpPr>
            <a:spLocks noGrp="1"/>
          </p:cNvSpPr>
          <p:nvPr>
            <p:ph type="sldNum" sz="quarter" idx="12"/>
          </p:nvPr>
        </p:nvSpPr>
        <p:spPr/>
        <p:txBody>
          <a:bodyPr/>
          <a:lstStyle/>
          <a:p>
            <a:fld id="{502C0399-52C3-F149-BC85-0594DE65AD98}" type="slidenum">
              <a:rPr lang="en-US" smtClean="0"/>
              <a:t>5</a:t>
            </a:fld>
            <a:endParaRPr lang="en-US"/>
          </a:p>
        </p:txBody>
      </p:sp>
      <p:pic>
        <p:nvPicPr>
          <p:cNvPr id="8" name="Picture 7" descr="A close up of a piece of paper&#10;&#10;Description automatically generated">
            <a:extLst>
              <a:ext uri="{FF2B5EF4-FFF2-40B4-BE49-F238E27FC236}">
                <a16:creationId xmlns:a16="http://schemas.microsoft.com/office/drawing/2014/main" id="{597381A4-0CC3-4D3C-AFA4-54A634D7B687}"/>
              </a:ext>
            </a:extLst>
          </p:cNvPr>
          <p:cNvPicPr>
            <a:picLocks noChangeAspect="1"/>
          </p:cNvPicPr>
          <p:nvPr/>
        </p:nvPicPr>
        <p:blipFill>
          <a:blip r:embed="rId3"/>
          <a:stretch>
            <a:fillRect/>
          </a:stretch>
        </p:blipFill>
        <p:spPr>
          <a:xfrm>
            <a:off x="0" y="585215"/>
            <a:ext cx="12192000" cy="6301967"/>
          </a:xfrm>
          <a:prstGeom prst="rect">
            <a:avLst/>
          </a:prstGeom>
        </p:spPr>
      </p:pic>
    </p:spTree>
    <p:extLst>
      <p:ext uri="{BB962C8B-B14F-4D97-AF65-F5344CB8AC3E}">
        <p14:creationId xmlns:p14="http://schemas.microsoft.com/office/powerpoint/2010/main" val="1620439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6743E-755E-4D49-8FF3-9A01768DF6DF}"/>
              </a:ext>
            </a:extLst>
          </p:cNvPr>
          <p:cNvSpPr>
            <a:spLocks noGrp="1"/>
          </p:cNvSpPr>
          <p:nvPr>
            <p:ph type="title"/>
          </p:nvPr>
        </p:nvSpPr>
        <p:spPr>
          <a:xfrm>
            <a:off x="838200" y="158496"/>
            <a:ext cx="10515600" cy="426720"/>
          </a:xfrm>
        </p:spPr>
        <p:txBody>
          <a:bodyPr>
            <a:normAutofit fontScale="90000"/>
          </a:bodyPr>
          <a:lstStyle/>
          <a:p>
            <a:pPr algn="ctr"/>
            <a:r>
              <a:rPr lang="en-US" b="1" dirty="0">
                <a:solidFill>
                  <a:schemeClr val="accent1"/>
                </a:solidFill>
              </a:rPr>
              <a:t>Architecture Diagram</a:t>
            </a:r>
            <a:endParaRPr lang="en-US" dirty="0"/>
          </a:p>
        </p:txBody>
      </p:sp>
      <p:sp>
        <p:nvSpPr>
          <p:cNvPr id="4" name="Slide Number Placeholder 3">
            <a:extLst>
              <a:ext uri="{FF2B5EF4-FFF2-40B4-BE49-F238E27FC236}">
                <a16:creationId xmlns:a16="http://schemas.microsoft.com/office/drawing/2014/main" id="{15B695CE-9CFB-48AD-A080-BEEF35FA1392}"/>
              </a:ext>
            </a:extLst>
          </p:cNvPr>
          <p:cNvSpPr>
            <a:spLocks noGrp="1"/>
          </p:cNvSpPr>
          <p:nvPr>
            <p:ph type="sldNum" sz="quarter" idx="12"/>
          </p:nvPr>
        </p:nvSpPr>
        <p:spPr/>
        <p:txBody>
          <a:bodyPr/>
          <a:lstStyle/>
          <a:p>
            <a:fld id="{502C0399-52C3-F149-BC85-0594DE65AD98}" type="slidenum">
              <a:rPr lang="en-US" smtClean="0"/>
              <a:t>6</a:t>
            </a:fld>
            <a:endParaRPr lang="en-US"/>
          </a:p>
        </p:txBody>
      </p:sp>
      <p:pic>
        <p:nvPicPr>
          <p:cNvPr id="5" name="Picture 4" descr="A screenshot of a cell phone&#10;&#10;Description automatically generated">
            <a:extLst>
              <a:ext uri="{FF2B5EF4-FFF2-40B4-BE49-F238E27FC236}">
                <a16:creationId xmlns:a16="http://schemas.microsoft.com/office/drawing/2014/main" id="{0E18EC59-093E-4288-BDE4-8E9CC98796C5}"/>
              </a:ext>
            </a:extLst>
          </p:cNvPr>
          <p:cNvPicPr>
            <a:picLocks noChangeAspect="1"/>
          </p:cNvPicPr>
          <p:nvPr/>
        </p:nvPicPr>
        <p:blipFill>
          <a:blip r:embed="rId3"/>
          <a:stretch>
            <a:fillRect/>
          </a:stretch>
        </p:blipFill>
        <p:spPr>
          <a:xfrm>
            <a:off x="2700337" y="974979"/>
            <a:ext cx="6791325" cy="5724525"/>
          </a:xfrm>
          <a:prstGeom prst="rect">
            <a:avLst/>
          </a:prstGeom>
        </p:spPr>
      </p:pic>
    </p:spTree>
    <p:extLst>
      <p:ext uri="{BB962C8B-B14F-4D97-AF65-F5344CB8AC3E}">
        <p14:creationId xmlns:p14="http://schemas.microsoft.com/office/powerpoint/2010/main" val="764331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6743E-755E-4D49-8FF3-9A01768DF6DF}"/>
              </a:ext>
            </a:extLst>
          </p:cNvPr>
          <p:cNvSpPr>
            <a:spLocks noGrp="1"/>
          </p:cNvSpPr>
          <p:nvPr>
            <p:ph type="title"/>
          </p:nvPr>
        </p:nvSpPr>
        <p:spPr>
          <a:xfrm>
            <a:off x="838200" y="158496"/>
            <a:ext cx="10515600" cy="426720"/>
          </a:xfrm>
        </p:spPr>
        <p:txBody>
          <a:bodyPr>
            <a:normAutofit fontScale="90000"/>
          </a:bodyPr>
          <a:lstStyle/>
          <a:p>
            <a:pPr algn="ctr"/>
            <a:r>
              <a:rPr lang="en-US" b="1" dirty="0">
                <a:solidFill>
                  <a:schemeClr val="accent1"/>
                </a:solidFill>
              </a:rPr>
              <a:t>Event 1 Use Case Diagram</a:t>
            </a:r>
            <a:endParaRPr lang="en-US" dirty="0"/>
          </a:p>
        </p:txBody>
      </p:sp>
      <p:sp>
        <p:nvSpPr>
          <p:cNvPr id="4" name="Slide Number Placeholder 3">
            <a:extLst>
              <a:ext uri="{FF2B5EF4-FFF2-40B4-BE49-F238E27FC236}">
                <a16:creationId xmlns:a16="http://schemas.microsoft.com/office/drawing/2014/main" id="{15B695CE-9CFB-48AD-A080-BEEF35FA1392}"/>
              </a:ext>
            </a:extLst>
          </p:cNvPr>
          <p:cNvSpPr>
            <a:spLocks noGrp="1"/>
          </p:cNvSpPr>
          <p:nvPr>
            <p:ph type="sldNum" sz="quarter" idx="12"/>
          </p:nvPr>
        </p:nvSpPr>
        <p:spPr/>
        <p:txBody>
          <a:bodyPr/>
          <a:lstStyle/>
          <a:p>
            <a:fld id="{502C0399-52C3-F149-BC85-0594DE65AD98}" type="slidenum">
              <a:rPr lang="en-US" smtClean="0"/>
              <a:t>7</a:t>
            </a:fld>
            <a:endParaRPr lang="en-US"/>
          </a:p>
        </p:txBody>
      </p:sp>
      <p:pic>
        <p:nvPicPr>
          <p:cNvPr id="6" name="Picture 5" descr="A close up of a map&#10;&#10;Description automatically generated">
            <a:extLst>
              <a:ext uri="{FF2B5EF4-FFF2-40B4-BE49-F238E27FC236}">
                <a16:creationId xmlns:a16="http://schemas.microsoft.com/office/drawing/2014/main" id="{7A7C8EB2-704D-4C6B-A84C-14A34C7E154D}"/>
              </a:ext>
            </a:extLst>
          </p:cNvPr>
          <p:cNvPicPr>
            <a:picLocks noChangeAspect="1"/>
          </p:cNvPicPr>
          <p:nvPr/>
        </p:nvPicPr>
        <p:blipFill>
          <a:blip r:embed="rId3"/>
          <a:stretch>
            <a:fillRect/>
          </a:stretch>
        </p:blipFill>
        <p:spPr>
          <a:xfrm>
            <a:off x="2862262" y="1185862"/>
            <a:ext cx="6467475" cy="4486275"/>
          </a:xfrm>
          <a:prstGeom prst="rect">
            <a:avLst/>
          </a:prstGeom>
        </p:spPr>
      </p:pic>
    </p:spTree>
    <p:extLst>
      <p:ext uri="{BB962C8B-B14F-4D97-AF65-F5344CB8AC3E}">
        <p14:creationId xmlns:p14="http://schemas.microsoft.com/office/powerpoint/2010/main" val="3217633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6743E-755E-4D49-8FF3-9A01768DF6DF}"/>
              </a:ext>
            </a:extLst>
          </p:cNvPr>
          <p:cNvSpPr>
            <a:spLocks noGrp="1"/>
          </p:cNvSpPr>
          <p:nvPr>
            <p:ph type="title"/>
          </p:nvPr>
        </p:nvSpPr>
        <p:spPr>
          <a:xfrm>
            <a:off x="838200" y="158496"/>
            <a:ext cx="10515600" cy="426720"/>
          </a:xfrm>
        </p:spPr>
        <p:txBody>
          <a:bodyPr>
            <a:normAutofit fontScale="90000"/>
          </a:bodyPr>
          <a:lstStyle/>
          <a:p>
            <a:pPr algn="ctr"/>
            <a:r>
              <a:rPr lang="en-US" b="1" dirty="0">
                <a:solidFill>
                  <a:schemeClr val="accent1"/>
                </a:solidFill>
              </a:rPr>
              <a:t>Event 2 Use Case Diagram</a:t>
            </a:r>
            <a:endParaRPr lang="en-US" dirty="0"/>
          </a:p>
        </p:txBody>
      </p:sp>
      <p:sp>
        <p:nvSpPr>
          <p:cNvPr id="4" name="Slide Number Placeholder 3">
            <a:extLst>
              <a:ext uri="{FF2B5EF4-FFF2-40B4-BE49-F238E27FC236}">
                <a16:creationId xmlns:a16="http://schemas.microsoft.com/office/drawing/2014/main" id="{15B695CE-9CFB-48AD-A080-BEEF35FA1392}"/>
              </a:ext>
            </a:extLst>
          </p:cNvPr>
          <p:cNvSpPr>
            <a:spLocks noGrp="1"/>
          </p:cNvSpPr>
          <p:nvPr>
            <p:ph type="sldNum" sz="quarter" idx="12"/>
          </p:nvPr>
        </p:nvSpPr>
        <p:spPr/>
        <p:txBody>
          <a:bodyPr/>
          <a:lstStyle/>
          <a:p>
            <a:fld id="{502C0399-52C3-F149-BC85-0594DE65AD98}" type="slidenum">
              <a:rPr lang="en-US" smtClean="0"/>
              <a:t>8</a:t>
            </a:fld>
            <a:endParaRPr lang="en-US"/>
          </a:p>
        </p:txBody>
      </p:sp>
      <p:pic>
        <p:nvPicPr>
          <p:cNvPr id="5" name="Picture 4">
            <a:extLst>
              <a:ext uri="{FF2B5EF4-FFF2-40B4-BE49-F238E27FC236}">
                <a16:creationId xmlns:a16="http://schemas.microsoft.com/office/drawing/2014/main" id="{6AB0BD50-C3C2-4AF8-8E8C-6BA7EE366B1C}"/>
              </a:ext>
            </a:extLst>
          </p:cNvPr>
          <p:cNvPicPr>
            <a:picLocks noChangeAspect="1"/>
          </p:cNvPicPr>
          <p:nvPr/>
        </p:nvPicPr>
        <p:blipFill>
          <a:blip r:embed="rId3"/>
          <a:stretch>
            <a:fillRect/>
          </a:stretch>
        </p:blipFill>
        <p:spPr>
          <a:xfrm>
            <a:off x="2890837" y="923925"/>
            <a:ext cx="6410325" cy="5010150"/>
          </a:xfrm>
          <a:prstGeom prst="rect">
            <a:avLst/>
          </a:prstGeom>
        </p:spPr>
      </p:pic>
    </p:spTree>
    <p:extLst>
      <p:ext uri="{BB962C8B-B14F-4D97-AF65-F5344CB8AC3E}">
        <p14:creationId xmlns:p14="http://schemas.microsoft.com/office/powerpoint/2010/main" val="1641533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6743E-755E-4D49-8FF3-9A01768DF6DF}"/>
              </a:ext>
            </a:extLst>
          </p:cNvPr>
          <p:cNvSpPr>
            <a:spLocks noGrp="1"/>
          </p:cNvSpPr>
          <p:nvPr>
            <p:ph type="title"/>
          </p:nvPr>
        </p:nvSpPr>
        <p:spPr>
          <a:xfrm>
            <a:off x="838200" y="158496"/>
            <a:ext cx="10515600" cy="426720"/>
          </a:xfrm>
        </p:spPr>
        <p:txBody>
          <a:bodyPr>
            <a:normAutofit fontScale="90000"/>
          </a:bodyPr>
          <a:lstStyle/>
          <a:p>
            <a:pPr algn="ctr"/>
            <a:r>
              <a:rPr lang="en-US" b="1" dirty="0">
                <a:solidFill>
                  <a:schemeClr val="accent1"/>
                </a:solidFill>
              </a:rPr>
              <a:t>Event 3 Use Case Diagram</a:t>
            </a:r>
            <a:endParaRPr lang="en-US" dirty="0"/>
          </a:p>
        </p:txBody>
      </p:sp>
      <p:sp>
        <p:nvSpPr>
          <p:cNvPr id="4" name="Slide Number Placeholder 3">
            <a:extLst>
              <a:ext uri="{FF2B5EF4-FFF2-40B4-BE49-F238E27FC236}">
                <a16:creationId xmlns:a16="http://schemas.microsoft.com/office/drawing/2014/main" id="{15B695CE-9CFB-48AD-A080-BEEF35FA1392}"/>
              </a:ext>
            </a:extLst>
          </p:cNvPr>
          <p:cNvSpPr>
            <a:spLocks noGrp="1"/>
          </p:cNvSpPr>
          <p:nvPr>
            <p:ph type="sldNum" sz="quarter" idx="12"/>
          </p:nvPr>
        </p:nvSpPr>
        <p:spPr/>
        <p:txBody>
          <a:bodyPr/>
          <a:lstStyle/>
          <a:p>
            <a:fld id="{502C0399-52C3-F149-BC85-0594DE65AD98}" type="slidenum">
              <a:rPr lang="en-US" smtClean="0"/>
              <a:t>9</a:t>
            </a:fld>
            <a:endParaRPr lang="en-US"/>
          </a:p>
        </p:txBody>
      </p:sp>
      <p:pic>
        <p:nvPicPr>
          <p:cNvPr id="7" name="Picture 6" descr="A close up of a mans face&#10;&#10;Description automatically generated">
            <a:extLst>
              <a:ext uri="{FF2B5EF4-FFF2-40B4-BE49-F238E27FC236}">
                <a16:creationId xmlns:a16="http://schemas.microsoft.com/office/drawing/2014/main" id="{7DE04498-AAC4-46DF-8FFE-595ACEBBA737}"/>
              </a:ext>
            </a:extLst>
          </p:cNvPr>
          <p:cNvPicPr>
            <a:picLocks noChangeAspect="1"/>
          </p:cNvPicPr>
          <p:nvPr/>
        </p:nvPicPr>
        <p:blipFill>
          <a:blip r:embed="rId3"/>
          <a:stretch>
            <a:fillRect/>
          </a:stretch>
        </p:blipFill>
        <p:spPr>
          <a:xfrm>
            <a:off x="2919412" y="1185862"/>
            <a:ext cx="6353175" cy="4486275"/>
          </a:xfrm>
          <a:prstGeom prst="rect">
            <a:avLst/>
          </a:prstGeom>
        </p:spPr>
      </p:pic>
    </p:spTree>
    <p:extLst>
      <p:ext uri="{BB962C8B-B14F-4D97-AF65-F5344CB8AC3E}">
        <p14:creationId xmlns:p14="http://schemas.microsoft.com/office/powerpoint/2010/main" val="25385906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2167</TotalTime>
  <Words>730</Words>
  <Application>Microsoft Office PowerPoint</Application>
  <PresentationFormat>Widescreen</PresentationFormat>
  <Paragraphs>67</Paragraphs>
  <Slides>26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PowerPoint Presentation</vt:lpstr>
      <vt:lpstr>Problem Definition</vt:lpstr>
      <vt:lpstr>Application Key Functionalities</vt:lpstr>
      <vt:lpstr>    Proposed Solution</vt:lpstr>
      <vt:lpstr>    Object Model</vt:lpstr>
      <vt:lpstr>Architecture Diagram</vt:lpstr>
      <vt:lpstr>Event 1 Use Case Diagram</vt:lpstr>
      <vt:lpstr>Event 2 Use Case Diagram</vt:lpstr>
      <vt:lpstr>Event 3 Use Case Diagram</vt:lpstr>
      <vt:lpstr>Approach (Workflow)</vt:lpstr>
      <vt:lpstr>Screenshots of a few panels of each entity are added to give an idea of look and feel of the application.</vt:lpstr>
      <vt:lpstr>Login Page</vt:lpstr>
      <vt:lpstr>VCare System Admin Panel</vt:lpstr>
      <vt:lpstr>NGO Entity Admin Panel</vt:lpstr>
      <vt:lpstr>NGO User Panel</vt:lpstr>
      <vt:lpstr>Corporate Entity Admin Panel</vt:lpstr>
      <vt:lpstr>Corporate Manager User Panel</vt:lpstr>
      <vt:lpstr>Corporate HR User Panel</vt:lpstr>
      <vt:lpstr>Corporate Employee User Panel</vt:lpstr>
      <vt:lpstr>Grocery Entity Admin Panel</vt:lpstr>
      <vt:lpstr>Grocery User Panel</vt:lpstr>
      <vt:lpstr>Hospital Entity Admin Panel</vt:lpstr>
      <vt:lpstr>Hospital User Panel</vt:lpstr>
      <vt:lpstr>Pharmacy Entity Admin Panel</vt:lpstr>
      <vt:lpstr>Pharmacy User Panel</vt:lpstr>
      <vt:lpstr>Application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Mohit Baser</dc:creator>
  <cp:lastModifiedBy>Hardik Thakkar</cp:lastModifiedBy>
  <cp:revision>47</cp:revision>
  <dcterms:created xsi:type="dcterms:W3CDTF">2019-04-25T17:00:38Z</dcterms:created>
  <dcterms:modified xsi:type="dcterms:W3CDTF">2019-12-08T04:59:20Z</dcterms:modified>
</cp:coreProperties>
</file>

<file path=docProps/thumbnail.jpeg>
</file>